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ink/inkAction1.xml" ContentType="application/vnd.ms-office.inkAction+xml"/>
  <Override PartName="/ppt/tags/tag2.xml" ContentType="application/vnd.openxmlformats-officedocument.presentationml.tags+xml"/>
  <Override PartName="/ppt/ink/inkAction2.xml" ContentType="application/vnd.ms-office.inkAction+xml"/>
  <Override PartName="/ppt/tags/tag3.xml" ContentType="application/vnd.openxmlformats-officedocument.presentationml.tags+xml"/>
  <Override PartName="/ppt/ink/inkAction3.xml" ContentType="application/vnd.ms-office.inkAction+xml"/>
  <Override PartName="/ppt/ink/inkAction4.xml" ContentType="application/vnd.ms-office.inkAction+xml"/>
  <Override PartName="/ppt/tags/tag4.xml" ContentType="application/vnd.openxmlformats-officedocument.presentationml.tags+xml"/>
  <Override PartName="/ppt/ink/inkAction5.xml" ContentType="application/vnd.ms-office.inkAction+xml"/>
  <Override PartName="/ppt/tags/tag5.xml" ContentType="application/vnd.openxmlformats-officedocument.presentationml.tags+xml"/>
  <Override PartName="/ppt/ink/inkAction6.xml" ContentType="application/vnd.ms-office.inkAction+xml"/>
  <Override PartName="/ppt/tags/tag6.xml" ContentType="application/vnd.openxmlformats-officedocument.presentationml.tags+xml"/>
  <Override PartName="/ppt/ink/inkAction7.xml" ContentType="application/vnd.ms-office.inkAction+xml"/>
  <Override PartName="/ppt/tags/tag7.xml" ContentType="application/vnd.openxmlformats-officedocument.presentationml.tags+xml"/>
  <Override PartName="/ppt/ink/inkAction8.xml" ContentType="application/vnd.ms-office.inkAction+xml"/>
  <Override PartName="/ppt/tags/tag8.xml" ContentType="application/vnd.openxmlformats-officedocument.presentationml.tags+xml"/>
  <Override PartName="/ppt/ink/inkAction9.xml" ContentType="application/vnd.ms-office.inkAction+xml"/>
  <Override PartName="/ppt/tags/tag9.xml" ContentType="application/vnd.openxmlformats-officedocument.presentationml.tags+xml"/>
  <Override PartName="/ppt/ink/inkAction10.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8" r:id="rId9"/>
    <p:sldId id="263" r:id="rId10"/>
    <p:sldId id="267" r:id="rId11"/>
    <p:sldId id="266" r:id="rId12"/>
    <p:sldId id="269"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1" d="100"/>
          <a:sy n="61" d="100"/>
        </p:scale>
        <p:origin x="8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1-09-14T11:49:04.375"/>
    </inkml:context>
    <inkml:brush xml:id="br0">
      <inkml:brushProperty name="width" value="0.05292" units="cm"/>
      <inkml:brushProperty name="height" value="0.05292" units="cm"/>
      <inkml:brushProperty name="color" value="#FF0000"/>
    </inkml:brush>
  </inkml:definitions>
  <iact:action type="add" startTime="16810">
    <iact:property name="dataType"/>
    <iact:actionData xml:id="d0">
      <inkml:trace xmlns:inkml="http://www.w3.org/2003/InkML" xml:id="stk0" contextRef="#ctx0" brushRef="#br0">24590 5000 0,'0'0'11,"0"0"-11,0 0 3,0 0 6,0 0 2,0 0-4,0 0 3,27-14-2,-27 1 0,40 0 2,1-1 0,40 1 1,0 0-5,41 0 3,-14-14 5,28 14-8,53 0 1,-13-1 5,-14 1-4,1 0-1,40-1 4,0 1-3,-41 0 2,0 0-3,1-1 4,-28 1-3,0 13 3,-27-13-4,55 13 2,-41 0 5,-14 13-8,14-13 5,-14 13-5,-14 14 5,42-1-5,-28 1 6,-13 0-5,-1-14 4,-26 0-2,40 0-3,-13 1 3,0-1 2,-28 0-2,28-13-1,-27 0 5,-1 0-9,1 0 8,0 0-6,-1-13 4,28 13-2,13-13 3,14-1-5,-14 1 7,-13 0-8,13 13 6,28 0 1,-15 0-6,-12 0 6,-15 0-8,1 0 7,-14 0-1,14 0 1,-28 0-6,-12 0 5,-15 0-1,-13 0 2,14 0-2,-14 0-1,14 0 2,-14-13-2,13 13 4</inkml:trace>
    </iact:actionData>
  </iact:action>
  <iact:action type="add" startTime="18204">
    <iact:property name="dataType"/>
    <iact:actionData xml:id="d1">
      <inkml:trace xmlns:inkml="http://www.w3.org/2003/InkML" xml:id="stk1" contextRef="#ctx0" brushRef="#br0">25023 6261 0,'0'0'3,"0"0"-3,0 0 6,27-14 5,40 1-6,1 0 9,67-27-10,28-13 10,-1 0-6,14 13 1,27-13 4,27 0-10,0 13 8,27 0-5,14 14 7,26 12-7,-26 1 4,26-14-2,1 27 2,-27-13 0,-14 0-2,-14 13 2,14-13-2,-13-1 1,-28 1 0,-40 0 2,27 0-4,-13 13 3,-28-14-2,-13 14 2,13 0-4,-40 0 5,-41 0-2,14 0 0,-41 0 2,-13 0-4,-1 0 4,14 14-3,-13-14 1,-14 0-2,-14 0 4,14 0-5,1 13 6,12 0-4,-40 0 2</inkml:trace>
    </iact:actionData>
  </iact:action>
  <iact:action type="add" startTime="19849">
    <iact:property name="dataType"/>
    <iact:actionData xml:id="d2">
      <inkml:trace xmlns:inkml="http://www.w3.org/2003/InkML" xml:id="stk2" contextRef="#ctx0" brushRef="#br0">3064 7309 0,'0'0'4,"0"0"-4,13 0 7,42 0 5,-15 0-6,28 13 5,26 1-4,1-1 4,-14 0 10,14 0-21,0 1 16,-1-14-16,15 13 10,26 0-1,0-13 2,14 14-7,-14-14 7,41 13-3,14 0 5,-14 0-9,-14 1 10,41-1-8,-14 0 4,-40 0 7,41-13-17,13 0 11,-41 0-4,14 0 5,13 0-6,-13-13 5,13 13-5,-13 0 7,14 0-6,-14 0 2,-14 0 1,27 0-3,-13 0 4,-13 0-3,-1 0 3,14-13-4,13 13 4,-26-13-6,40 13 8,0-14-5,-14 1 0,-13 13 4,13 0-7,-13-13 7,-13 0-4,12-14 1,15 14 0,-28-14 1,-26 1-4,26-1 7,14 1-9,-14-1 9,-27 0-2,1 14-6,-1-13 5,27 12-1,-26 14 0,-15 0 0,-12 0 2,26 0-7,-40 0 9,13 14-3,-13-14-2,-41 13-2,-14 0 5,1 0-1,13 1-2,-40-1 3,13 0-4,0 1 3,13-14-4,-40 0 9,27 13-11,-27-13 7,27 13-3,-13 0 2,-14-13-4,27 0 6,-27 0-1,0 0-5,27 0 3,-13 14 0,-14-14 2,54 13-5,-14 0 4,-13 0-2,41 1 4,-68-1-5</inkml:trace>
    </iact:actionData>
  </iact:action>
  <iact:action type="add" startTime="21749">
    <iact:property name="dataType"/>
    <iact:actionData xml:id="d3">
      <inkml:trace xmlns:inkml="http://www.w3.org/2003/InkML" xml:id="stk3" contextRef="#ctx0" brushRef="#br0">13820 7468 0,'0'0'2,"0"0"5,0 0-1,0 0 3,0 0-1,0 0 3,14 0-5,-14-13 4,54 13 0,-14-13 1,1 0-3,26-1 0,1 1 2,13 0-2,0-14 6,41 1-11,14-1 9,-1 1-4,-40-1 1,40 0 3,0 1-6,28-1 5,-1 1-4,-27-1 5,28 1-5,12-1 3,15 1-4,-14-1 5,-14 14-3,14-14 1,-14 1 3,-26 12-5,53 1 3,-27 13-2,-26-13 3,-1 13-6,27-13 9,14 13-8,-40 0 4,-1 0-3,54 0 4,-26 13-2,-28 0 0,0 0 2,28 1-5,-1-1 5,-27 0-5,0 1 7,-26-1-8,26 0 6,14-13-3,-14 13 2,-27-13 1,28 0-4,-15 0 2,15 14-1,-1-14 5,-27 0-6,14 0 5,-14 0-7,55 0 6,-28 0-5,0 0 4,-13 0 0,54 13-2,-14-13-1,1 0 4,-1 0 3,14 0-7,13-13 1,-40-1 0,13 14 2,41-13-4,-13 13 5,-55 0-3,27 0 2,1-13-2,-55 13 2,14 0 1,-55 0-6,1 0 8,-27 0-7,26 0 5,-40 0-4</inkml:trace>
    </iact:actionData>
  </iact:action>
  <iact:action type="add" startTime="75928">
    <iact:property name="dataType"/>
    <iact:actionData xml:id="d4">
      <inkml:trace xmlns:inkml="http://www.w3.org/2003/InkML" xml:id="stk4" contextRef="#ctx0" brushRef="#br0">27850 12525 0,'0'0'1,"27"0"-1,-27 0 5,41 0 0,13 0 5,14 0 0,26-13-3,-12 13 3,12 0 8,28 0-18,-14 0 11,1 13 3,39-13-6,-39 0-4,-1 14 7,-13-1-6,40-13 5,-13 13 3,13-13-7,0 13 7,-40 1-10,13-14 11,28 13-7,-1 0 6,-13 1-10,13-1 8,-27 13-1,54 1-3,1-14 6,-28 0-8,-13 14 6,13 0-5,28-1 5,-28-13-3,-27 1 2,27-1-2,1-13 2,-1 0 0,-13 0-1,-28 0-3,15 0 5,-15 0 0,15 0-6,12 0 8,-53 0-7,0 0 6,-1 0-5,-26 0 5,-41 0-8</inkml:trace>
    </iact:actionData>
  </iact:action>
  <iact:action type="add" startTime="77115">
    <iact:property name="dataType"/>
    <iact:actionData xml:id="d5">
      <inkml:trace xmlns:inkml="http://www.w3.org/2003/InkML" xml:id="stk5" contextRef="#ctx0" brushRef="#br0">4200 13149 0,'0'0'1,"0"0"6,27 0-1,-13 27 5,40-1-3,-13 1 2,13 13-2,13-1 1,1 1 1,0 0 0,26-13 2,15 12-9,-15-12 8,15 0-2,-15-14 2,15 0 5,53 0-16,0 1 11,-26-1-4,26 0 4,14 14-6,13-14 10,-26 0-10,12 14 4,-12-1-1,26-12 4,-40-1-6,13 0 5,28 0-1,-14 1-3,-41-1 5,27 0-8,1 1 10,-1-1-10,-27 0 8,-26-13-5,26 13 5,-13-13-5,-14 0 4,-13 0-2,-28-13-2,1 0 4,-14 13-4,-13 0 6,26-13-8,-40 13 5,14-14-2,0 1 5,13 13-9,-41 0 7,14 0-1,0 0-1,14-13 0,-14 13-2,0 0 7,-13 0-8,-14 0 4,27 0-5,-27 0 8,0 0-6,0 0 5,0 0-6,0 0 4,0 0-2,0 0 2,0 0-1,0 13-1</inkml:trace>
    </iact:actionData>
  </iact:action>
  <iact:action type="add" startTime="82714">
    <iact:property name="dataType"/>
    <iact:actionData xml:id="d6">
      <inkml:trace xmlns:inkml="http://www.w3.org/2003/InkML" xml:id="stk6" contextRef="#ctx0" brushRef="#br0">11763 14291 0,'0'0'2,"0"0"-2,0 0 5,14 0 1,40 0 5,27-14-3,82 14-1,26 0 8,41 14-9,81 12 10,14 1-15,13 13 12,-13-1-8,40 1 7,28-13-8,-15-14 7,-26-26-4,-14-27 3,28-13 0,-28-40-2,-13-13 2,-28 0-3,15-1 4,-15 14-1,1 14-3,-68 26 1,0 0 1,-27 13 2,-41 13-3,14 1 0,41-1 1,-15 1 2,-93 12-4</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1-09-14T11:49:04.375"/>
    </inkml:context>
    <inkml:brush xml:id="br0">
      <inkml:brushProperty name="width" value="0.05292" units="cm"/>
      <inkml:brushProperty name="height" value="0.05292" units="cm"/>
      <inkml:brushProperty name="color" value="#FF0000"/>
    </inkml:brush>
  </inkml:definitions>
  <iact:action type="add" startTime="11171">
    <iact:property name="dataType"/>
    <iact:actionData xml:id="d0">
      <inkml:trace xmlns:inkml="http://www.w3.org/2003/InkML" xml:id="stk0" contextRef="#ctx0" brushRef="#br0">7948 8066 0,'0'0'2,"0"0"-2,0 0 0,0 0 8,0 0 1,0 0 0,0 0-1,27-14 1,14 1 0,-1 0 0,14 0 0,14-1 0,0 1 0,26 0 2,15 13 11,26 0-22,27 0 7,1 0 0,13-14 8,27-12-12,-14-1 10,-54-12-9,28 12 8,-28 0-6,27 1 7,-53-1-7,12 14 3,15 13 3,-1 0-4,0 0 2,0 13-2,-13 1 2,14-1-5,-1 0 10,0-13-13,-40 13 11,13-26-6,27 0 5,28 0-6,-28-1 5,-13 1-1,-41 0-3,41 0 8,-14-1-13,-13 1 11,13 0-7,-13 13 5,-1 0-5,-26 0 5,0-14-5,26 14 5,-26-13 2,27 0-8,-28 13 6,-26-13-4,27 13 4,-14 0-4,-41 0 3,14 0-2,14 0 2,-14 0-1,-27 0 1,27 0-4,-27 0 5,0 0-3,0 0 0,0-14 4,0 14-5</inkml:trace>
    </iact:actionData>
  </iact:action>
  <iact:action type="add" startTime="11993">
    <iact:property name="dataType"/>
    <iact:actionData xml:id="d1">
      <inkml:trace xmlns:inkml="http://www.w3.org/2003/InkML" xml:id="stk1" contextRef="#ctx0" brushRef="#br0">10072 8172 0,'0'0'2,"0"-13"5,41-1 1,13 1 2,14-14-3,40-12 5,27 12 8,0 1-19,28 12 4,-1-12 5,14 26 2,13 0-6,-13 0 3,14 0-1,40 13 1,-54 0-1,-14 1 5,0 12-8,1-13 5,-28 1 2,-27-1-5,14-13 5,13-13-7,-26-1 9,12 1-8,-53 0 4,27-14-4,-28-13 7,-26 1-8,27-14 7,-28 13-6,14-27 5,-40 1-2,13-40 0,0 0 1,14-1-2,-41 15 3,0-15-5,-41 14 5,14 1-5,-14-1 4,-13 0-2,-27 0 3,-41 0-1,14 13-4,-27 1 7,-28 12-8,1-12 8,0 26-5,-14 13 1,-14 0 0,-13 13 0,0 14 2,-27 0-5,27 0 0,14-1 7,-54 14-2,40 0-5,-14 0 4,14 0-2,0 14 4,41-1-7,-41 0 6,0 0-5,41 14 8,-1-1-9,-13 1 5,-13 0 0,13-1-1,14 1 2,-1-1-4,-13 14 5,28 0-6,12 0 5,1 26-5,-41 14 5,54-14-4,-13 14 4,40-14-4,28 0 2,-14 1 1,-1-14-1,15 0 3,26 0-6,1 0 4,12 0-4,1 14 7,27-1-7,-13-13 5,13 13-4,13 1 5,14-1-8,14 0 9,-14 1-5,14-1 1,13 1 2,-14-14-6,28-14 7,0 1-5,26 0 6,1 0-7,-27-14 5,26 1-2,-12 0-2,12-14 3,42 0-2,-15 0 3,15-13-6,-42 0 8,42 0-6,-1 0 5,41 0-6,-54-13 4,40 13 0,14 0-3,27-13 2,-14 0 1,55-1 1,-14-12-4,40-54 3,218-92-4</inkml:trace>
    </iact:actionData>
  </iact:action>
  <iact:action type="add" startTime="34783">
    <iact:property name="dataType"/>
    <iact:actionData xml:id="d2">
      <inkml:trace xmlns:inkml="http://www.w3.org/2003/InkML" xml:id="stk2" contextRef="#ctx0" brushRef="#br0">17284 8052 0,'0'0'3,"0"0"-1,27 0 0,13 0 8,-13 0-5,41-13 3,40 0 2,14 0-2,13-1 15,-26 1-23,12 0 8,15-1-2,26 14 7,-13 0-6,0-13 2,-1 13 0,42 0 0,-14 0 0,-14 0-1,28 27 3,12-1-3,1 1 1,-13-1-1,13 1 7,0-14-13,-41 0 12,41 14-8,0-14 4,-41 1-4,1-1 7,13 0-2,-14 0-6,-40 1 6,-14 12-4,54 1 5,1-1-8,-55 1 10,0-1-8,14 1 4,40-1-2,-26 1 3,-1-14-4,-40 1 2,13-1 4,14 0-7,-14 0 6,27 1-7,-40-1 7,-1 0-6,15 0 6,13 1-7,13-1 7,-27 0-6,14-13 6,-41 0-4,41 14 0,13-28 2,0 1-1,1 0 2,-1-1-6,27 1 7,1 0-5,13 0 2,-14-1 1,27 1-1,-13 0-1,14 0 2,-42-1 0,69 1-3,-41 0 6,-14-1-7,41 1 6,27-13-7,-40-1 9,12 1-10,1-14 7,-40 0-2,-1 13 0,-27-12 3,41 12-6,-40 0 5,-42 1-5,15-14 4,12 0-3,15 0 5,-1 14-5,-40-1 7,-28 1-8,28-1 3,-54 1 4,26-1-7,1 1 2,-14-14 0,-13 13 2,26 1-3,-40-1 4,14 1-5,-14-1 6,14 1-5,-14-14 6,0 0-9,-14 0 6,-13-13 2,-40-13-6,13-27 5,-41-13-2,0-1 1,1 1-3,26 13 4,-54 0-5,1 0 6,-42 14-5,1-1 3,-27-13 2,-14 0-5,-14 14 3,-13-1-4,-54 0 6,27 14-6,14 0 7,-41 13-9,-14 0 9,-54-1-8,28 28 7,-41-1-2,40 14-4,-27 0 3,14 0 1,13-1 1,-26-12-5,-1 12 7,-13-12-8,-1 13 5,-26-14-2,40 14 3,14 0-4,-13-14 4,26 14-1,-27-14-4,14 27 5,13 0-3,1 0 3,-1 0-5,0 0 5,1 0-4,-1 13 5,27 14-6,1-14 6,40 14-5,-27-1 2,-14 14 2,41 0-4,-13 13 5,13 0-7,0 0 6,-27 14-2,54-1 1,27 0-4,-54 14 6,40-14-5,28 1 4,13-1-3,-13 0 0,-1 1 3,42 12-3,12 1 1,15 0 0,-15 13 2,15-14-4,-1-12 2,27-1-2,1-13 4,26 0-5,14 14 4,-13-14 1,12 0-2,28 0 3,-27 0-7,14 0 5,26 0-1,14 0 3,14 0-8,54 14 7,-28-1-2,28 0 0,40-26-3,28 13 5,-1-13-1,68-27-3,41-52 7,189-121-9,108-92 7</inkml:trace>
    </iact:actionData>
  </iact:action>
  <iact:action type="add" startTime="38694">
    <iact:property name="dataType"/>
    <iact:actionData xml:id="d3">
      <inkml:trace xmlns:inkml="http://www.w3.org/2003/InkML" xml:id="stk3" contextRef="#ctx0" brushRef="#br0">12102 9433 0,'0'0'1,"0"0"5,0 0 5,0 0-4,27-14 2,-27 1 0,40 0 2,1 0-5,13-1 5,-13 1-3,13-13 2,13 12-3,15 1 14,12-14-19,1 1 4,0 13 5,-28-1-4,42 1 3,-15 0-4,15 0 5,-15-1 0,1 14-5,13 0 3,-40 0 1,27 0 2,-1 0-8,42 0 8,-42 0-4,15 0 5,-15 0-11,14 14 11,-13-1-2,40-13-6,-13 0 7,-14 0-4,-13 0 3,0 0-5,13 0 6,27 0-7,-13 0 7,-14-13-6,-13-1 4,13 1-2,55 0 4,-28-1-6,-13 14 4,-14 0 2,54-13-6,14 13 3,-40 0 0,-15 0 5,42-13-11,13 13 8,-14 0-1,-27 0 0,1-13-5,53-1 6,-27 14-3,-26 0 1,12-13 3,42 0-5,-14 13 5,-14-13-8,0-1 9,1 14-9,13 0 7,-14 0-4,-27 0 5,55 0-2,-28 0-4,-13 0 6,13 14-5,28-1 4,-28 0-3,-27 0 2,1 1-2,40-1 4,-41 13-7,14-12 7,-41 12-6,54-12 5,-26-1-1,26 0-3,-54 0 3,14 1-3,-14-1 6,28 0-8,-1 0 6,-13 1-5,-28-14 6,15 13-1,26 0-6,0-13 9,-13 0-9,-14 0 8,27 0-6,1 14 3,26-14-4,-40 13 6,-14-13-7,27 13 8,1 0-9,26 1 8,-40-1 0,-14 0-6,0 0 4,14 1-1,13-1 1,-40 0-2,13 1 2,-13-1-5,0 0 8,40 0-7,-27-13 7,14 14-8,-41-14 7,14 13-5,0-13 1,-1 13 4,15-13-5,-15 0 3,15 13-1,-42-13 2,28 0-6,0 0 7,-1 0-7,15 0 7,-15 0-1,14 0-4,-40 0 4,27 0-5,-28 0 7,28 0-7,13 0 6,-13 0-6,0 0 6,0 0-8,-14 0 9,13-13-6,15 13 2,12 0 0,-12-13 0,-15 13 3,1 0-6,13 0 6,-13 0-7,0 0 6,13-13-5,14 13 7,-55 0-8,15 0 6,12 0-4,1 0 5,0 0-3,-28 0-1,28 0 3,-14 0-5,-27 0 5,-13 0-4,27 0 6,-41 0-8,13 0 6,14 0-3,-40 13 1</inkml:trace>
    </iact:actionData>
  </iact:action>
  <iact:action type="add" startTime="41481">
    <iact:property name="dataType"/>
    <iact:actionData xml:id="d4">
      <inkml:trace xmlns:inkml="http://www.w3.org/2003/InkML" xml:id="stk4" contextRef="#ctx0" brushRef="#br0">7745 10442 0,'0'0'1,"0"0"6,0 0 0,0 0 0,14 0 4,13 0-2,0 0-2,13-14 3,-13 1 0,41 0 1,0-1-3,26 1 0,-26 0 5,13 13-5,0 0 4,1-13-6,12-1 0,42 14 9,-15 0-14,-12 0 11,-15 0-3,1 0-1,-14 0 4,14 0-6,0 0 7,-1 0-8,-12 0 5,-15 0 2,28 0-7,0 0 7,-1 0-6,15 0 6,-15 0-5,15 0 6,-15 0-9,1-13 9,40 13-8,-27-13 5,14 13 0,-14 0-1,-13 0-3,0 0 5,40 0-1,0-13-1,-40-1 2,13 14-3,14-13-1,-14 0 2,28-1 2,-1 14-5,-13-13 5,-14 0-1,-13 13-2,13 0 2,27 0-2,-13 0 3,-14 0-5,-13 0 3,13 0-1,14 0 3,13-13-3,-26 13 2,12 0-1,-12 0 1,53 0 1,-27 0-3,-13 0 0,13-14-1,1 14 4,26 0-4,14 0 5,-54 0-6,13 0 6,27 0-6,-13-13 6,13 13-3,-40 0-1,41-13 5,-15 0-5,-12 13-2,12 0 2,-12 0 4,-1 0-7,27 0 6,-53 0-2,12 0 0,-12 0-3,26 0 6,0 0-1,-13 0-4,-14 0 1,-13 0 1,0 13 5,13 0-11,-13 0 8,13 1-2,-13-1 3,-28 0-7,1 0 4,0-13 3,-14 0-6,-14 14 5,28-14-5,-41 0 6,14 0-4</inkml:trace>
    </iact:actionData>
  </iact:action>
  <iact:action type="add" startTime="47675">
    <iact:property name="dataType"/>
    <iact:actionData xml:id="d5">
      <inkml:trace xmlns:inkml="http://www.w3.org/2003/InkML" xml:id="stk5" contextRef="#ctx0" brushRef="#br0">10208 11291 0,'0'0'2,"0"0"-2,0 0 0,0 0 11,0 0-3,27 0 0,-14 0 1,14 0 0,0 0 1,14 0-1,27 0 1,-28 0-3,41 0 3,0 0-1,14 0 13,0 0-22,-27 0 11,40 0-7,-14 0 7,42 0-5,-1-13 7,-40-1-8,13 1 6,14 0-5,40 0 4,-27-1 1,1 1-4,-1 0 8,54 0-7,-13-1-1,-13 1 3,13 0 2,40-1-8,-40-12 6,-14 13-2,1-14 2,13 14 2,-14 0-4,-27 13 0,28 0 0,-1 0 5,14 0-7,-14 13 1,1-13 2,-1 0 2,0 13-4,-26 0 5,-1 1-4,27-1 2,-13 0 0,13 0-2,-26 1 2,26-1-3,0 0 3,-26 1-2,-15-1 3,-12 0-5,26 0 6,0 1-7,-13-14 6,-14 13-5,14 0 4,-14 0 3,28 1-5,-15-1 1,-12 0-2,-15-13 6,15 14 5,12-1-17,15 0 4,-28 0 4,-13 1-1,-28-1 2,28 0-1,13 0 0,-13 1 2,-28-1-6,28 0 9,-27 1-9,-1-1 7,1-13-4,-27 13 1,13-13-3,14 0 5,-28 0-1,28 0-2,-41 0 1,13 0-1,-13 0 3,14 0-3,-14 0 3,0 0-6,-27 0 8,14 0-6,13 0 3,-27 0-3,27 0 5,-27 0-8,0 0 10,13 0-10,14 0 6,-27 0 2,0 0-6,0 0 7,0 0-7,0 0 5,0 0-4,0 0 3,27 0-3,-27 0 4,0 0-3,0 0 0,0 0 2,0 0-1,0 0 1</inkml:trace>
    </iact:actionData>
  </iact:action>
  <iact:action type="add" startTime="76227">
    <iact:property name="dataType"/>
    <iact:actionData xml:id="d6">
      <inkml:trace xmlns:inkml="http://www.w3.org/2003/InkML" xml:id="stk6" contextRef="#ctx0" brushRef="#br0">21464 11331 0,'0'0'4,"0"0"-4,0 0 0,0 0 10,0 0-3,0 0 2,0 0 0,0 0-2,0 0 4,0 0-5,0 0 4,0 0 0,0 0-2,0 0 2,27 0-1,14 13-1,27 0 1,-1 1 2,42-1-4,-15 0 4,1 0 10,0 1-21,13-1 12,14 0-6,13 1 3,-27 12-2,14 1 12,13-1-19,28 14 12,-28 0-6,0-14 5,0 1-5,41-1 4,-13 1-1,-28 0-1,27-14 2,28 0-2,-14 0 4,13 1-7,14-14 9,0 0-10,-14-14 7,14 1-4,0 0 3,-40 0 2,13-14-6,13 14 5,14-14-3,-41 1 5,41 12-8,-27 1 7,14 0-6,-28 0 4,14-1-4,-14 14 6,0-13-7,-26 0 8,26-1-4,14 1-1,-54 0 4,-14 0-7,14 13 7,-14-14-6,0 14 6,-13 0-5,0 0 6,-55 0-10,14 0 9,-13 0-4,-14 0 3,-27 0-4</inkml:trace>
    </iact:actionData>
  </iact:action>
  <iact:action type="add" startTime="77441">
    <iact:property name="dataType"/>
    <iact:actionData xml:id="d7">
      <inkml:trace xmlns:inkml="http://www.w3.org/2003/InkML" xml:id="stk7" contextRef="#ctx0" brushRef="#br0">6527 12539 0,'0'0'1,"0"0"4,0 0 2,0 0 5,28 0-5,-1-14 3,13 14 0,28 0-3,-1-13 3,28 0-2,13 0 14,-13-1-22,13-12 12,55-1-8,-42 1 8,15-1-8,-28 14 7,14-14-3,13 1 2,0 12 3,1 1-8,-15 0 3,15 0 1,40 13 3,-14 0-5,-27-14 6,1 14-9,26-13 7,0 0-4,1 0 4,-28-1-1,41-12-2,-14-1 0,-26 1 2,26-1 1,0 1-5,1-14 6,-15 0-7,-26 13 6,-14-12-3,14-1 3,-14 13-5,-13 1 5,0-1 1,-55 1-6,28-1 6,-14 0-4,-40 1 3,13-1-6,13 14 6,-40 0-4,27 0 5,-27-1-7,0-12 5,-27-14 0,-13-13-1,-28-14 2,-27-12-5,-40-1 6,0 14-6,-28 13 5,1 0-4,0 13 5,13 0-7,-40 0 6,13 14-1,13-1-4,28 1 3,-27 12 1,-1 1 0,55 13-3,-41 0 6,0 13-7,-13 1 8,27-1-10,13 0 7,14 0-2,-28-13-2,1-13 2,13 0 0,14 0 3,13-14-4,-13 0 2,-14-12-3,-13-1 5,27-13-9,-14 13 10,-13-13-7,-28 13 7,1 13-8,13 1 7,0-1-2,14 14-3,-41-13 6,41 12-7,13 1 6,-13 13-8,-27-13 7,-14-1-3,40 1 1,-26 0 1,-27 0-1,13-1 0,13 1 0,1 13 0,-41 0-3,41 13 6,-1-13-6,-13 27 7,-13 13-5,54-14 0,26 1 1,-12-1 1,12 1 1,-26-1-4,40 1 5,28 0-6,-1-1 4,0 1-4,28-1 6,-14 1-3,-14-1 2,0 1-6,-26 13 6,26 13-2,-40 13-1,40 14 3,-26 26-5,26-13 6,0 0-6,14-14 6,14 1-5,-1 26 4,41-13-3,-27-13 3,27 13-6,0-14 5,27 1-2,-27 0 3,41-1-3,-1 1 1,41 13-1,0 0 1,41 0 4,14-27-9,26 0 10,14 1-8,-14-28 4,1 1-2,12-13 2,15-14-1,-14 0 0,-41 1 0,54-14 0,-13-14-1,14 1 1,-28 0 3,41 0-6,0-1 4,-14 1-1,14 0 0,27-14-1,-27 1 2,0-1 0,27-13-3,-27 0 4,0 1-3,27-14 4,-27 13-7,14 0 6,-15-13-3,-26 13 2,14-13-2,13 13 2,-41 0-1,14 0 0,13 1 1,-13-14-3,14-14 1,-82 41 0</inkml:trace>
    </iact:actionData>
  </iact:action>
  <iact:action type="add" startTime="92976">
    <iact:property name="dataType"/>
    <iact:actionData xml:id="d8">
      <inkml:trace xmlns:inkml="http://www.w3.org/2003/InkML" xml:id="stk8" contextRef="#ctx0" brushRef="#br0">8746 13494 0,'0'0'0,"0"0"4,0 0 6,0 0-2,0 0 2,0 0-2,27 0 1,-13 0 2,13 0-1,0 0-4,14 0 4,-14 0-1,13 0-1,1 0 2,13 0-2,14 0 2,26 0 7,15-13-14,-15 13 5,1-13 3,-27 13-3,13-14 1,-14 1 3,28 0-6,-27 0 6,-1-1-7,1 1 6,-14 13-3,14 0 2,-27 0-4,26 0 7,-40 0-7,14 0 4,13 0 3,-13 0-9,-14 0 8,40 0-7,-26 0 8,-14 0-8,13 0 7,15 0-4,-42 0 2,41 0-3,-13 0 4,-14 0 0,-14 13-5,14-13 7,1 0-7,12 14 6,-13-14-6,0 0 7,-13 0-10,13 0 8,0 0-2,13 0 1,-40 0 0,28 0-3,12 0 5,-13 0-5,-13 0 4,13 0-5,0 0 5,13 0-5,-13 0 6,14 0-5,-14 0 4,14 0-5,13 0 4,-14 0 2,-13 0-6,14 0 3,27 0 0,-14 0 2,13 13-6,15-13 8,12 0-6,1 13 3,0-13-3,-28 0 3,1 0-3,27 0 5,-14 0-3,14 0 0,-1 0 0,1 0-1,-14 0 4,-13 0-6,0-13 4,26 13-3,-26-13 4,27-1-3,-28 14 2,28-13-2,-27 13 1,-28-13 1,28 13-2,-14 0 4,14-13-6,40 13 7,-13 0-8,-1 0 5,-26 0-2,13 0 5,0 0-8,0 0 6,14 0-3,0 0 1,13 0 0,-13 0 0,-28 13 3,28-13-8,-27 0 8,40 13-6,-13 0 7,0-13-7,13 14 5,-14-1-4,15 0 3,12 0 2,42 1-7,-28-1 8,0 0-7,1 1 5,26-1-3,0 0 2,-26 0-5,-1 1 7,27 12-5,1-13 3,-28 14 3,0 0-7,28-14 3,13 13 0,-41-12 2,-13-1-5,13 0 6,-27 14-6,27-14 6,1 0-6,-14 1 7,-28-1-6,-13-13 2,41 13 1,-14 0-2,-13-13 3,13 0-5,-13 14 3,0-14-2,0 0 5,-14 0-6,13 13 6,28-13-6,-54 0 8,13 0-10,0 0 6,0 0 0,14 0-2,13 0 1,14 0 1,-27 0-1,-28 0-2,15 0 3,12 0-1,1-13 1,0 13-2,13-14 2,-13 14 2,-28-13-6,28 13 4,13-13-1,-13 13 2,13-13-5,-13 13 5,0-14-4,-28 14 3,28 0-3,13-13 4,-13 13-2,13-13 0,-13-1 2,0 14-5,13 0 7,-13 0-7,-1 0 3,-13-13-2,41 13 4,-27 0-3,-27-13 3,13 13-2,13 0-1,1 0 0,13-13 3,14 13-3,-14 0 0,-13 0 5,0 0-7,13 0 6,14 0-7,-14 0 6,14 0-5,-41 0 6,14 0-1,13 0-5,14 0 4,13 0-2,-40 0 3,13 0-5,14 13 7,13 0-8,0 0 5,-26 1-1,-15-14 2,1 0-3,13 13 0,14 0 6,-14 1-9,14-1 5,-14 0-3,-40 0 6,27 1-8,13-1 9,14 0-9,-14 0 5,-13-13-3,-1 14 4,14-1-1,-13 0-4,13-13 6,28 0-5,-15 0 4,-12 0-5,12 0 7,15-13-9,-1 0 8,0-1-4,-13 1 3,-14 0-5,28 0 4,-15-1-3,-12 1 3,-42 0 3,28-14-6,-27 14 3,26-14-5,-26 1 8,13-1-7,-27 14 8,14 0-10,-27 0 6,-14-1-2,0 1 2,-14 0 3,14-14-9,0 14 10,-27-14-9,14 1 6,13-14-5,-27 0 5,0-13-3,0-13 4,0-1-6,0-12 4,0-1 2,0 14-6,-41-1 5,14 1-6,0 0 6,-40-27-2,-28-13 2,-13-14-5,-28-26 5,-26 13-1,0 14-3,-1 13 1,14 0 1,-40 26 5,54 0-9,-41 14 7,-14-14-7,-13 27 5,1 0 0,12 0 1,-13 26-6,14 1 6,-14-1-3,0 1 1,27 26 2,-13 0-4,-14 13 4,13 14-3,41-1 3,-40 1-6,-14 13 6,0-1-3,14 14 3,-55-13-2,55 0-1,-14 0 0,-27 0 2,27 0 2,0 13-6,-27-14 6,27 1-6,13 0 5,-12-13 0,12-14-5,41 0 3,-13 0-2,27-13 3,-28 0 1,42-13-4,12 13 3,-26-13 0,-27 0-4,-1-1 7,55 1-8,-27 0 8,-28-14-8,28 14 6,-27-14-5,53 1 6,-53 13-3,0-27-2,-1 13 6,1-13-6,-14 14 4,-13-1-4,13 1 3,13-14-3,1 0 5,-41 14-6,41-14 7,-14 0-8,-54 0 5,41 0 2,13 1-7,-54-1 8,0 0-8,27 0 7,-54 14-7,54-1 7,27 14-5,-14-14 5,-13 14-5,41 13 0,-14-13 5,-40-1-2,40 14-4,13-13 4,-39 13 2,12 0-6,14 0 4,-27 0-2,14-13 5,13 13-9,-13 0 7,13 13-3,-14 0 1,55 1 2,-27 12-4,-41 1 3,40-14-1,28 0 2,0 1-5,-28-1 7,-13 0-7,41 0 4,-27 14-4,-1-14 5,-26 0-2,54 1-1,-1-14 3,1 13-3,0 14 3,-28-1-4,55 1 5,-14 12-7,-13 15 6,-27-1-3,54-14 1,-14 1-2,14 13 3,-1 0-1,-40 1 1,1 25 0,26-12-2,27-14 3,-13 0-4,13 0 5,14 0-8,-14 0 9,28-13-6,-1 13 5,14 0-3,13 0-3,1 0 7,-14-13-8,27 0 7,13-14-4,-13 1 0,27-1 1,-27 1 0,13 0-1,14-1 2,-27-13 0,27 14-2,0-1 2,0-12-3,0 12 5,0 1-4,0-1-1,0 1 2,0-1 2,27 1-4,-27 0 4,14-1-4,13 14 3,0 0-1,14 0-1,26-1 6,1 1-11,27-13 10,-28-1-6,1 1 3,27-1-3,-1 14 4,15-13-3,-42-14 3,28 14-7,-27-14 8,-1 0-2,1 14-2,0-14 4,-1 0-7,1 0 9,27 1-7,-1-1 1,15-26-2,-42-1 7</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1-09-14T11:49:04.375"/>
    </inkml:context>
    <inkml:brush xml:id="br0">
      <inkml:brushProperty name="width" value="0.05292" units="cm"/>
      <inkml:brushProperty name="height" value="0.05292" units="cm"/>
      <inkml:brushProperty name="color" value="#FF0000"/>
    </inkml:brush>
  </inkml:definitions>
  <iact:action type="add" startTime="17528">
    <iact:property name="dataType"/>
    <iact:actionData xml:id="d0">
      <inkml:trace xmlns:inkml="http://www.w3.org/2003/InkML" xml:id="stk0" contextRef="#ctx0" brushRef="#br0">20341 3858 0,'0'0'1,"27"0"1,-27 0 6,41 0 3,13 13-1,14 1-3,-1-14 3,-26 0-2,27 0 2,-1 0 0,1 13 0,0 0 2,-1-13 2,28 0-13,0 0 7,-28 0 2,1 0-3,0 0 3,26 0-1,15 0 0,-15 13 2,1-13-5,0 14 5,-14-14-2,-27 0 1,27 13-2,14-13 0,-27 13-1,26-13 3,1 14 0,-27-1-2,26 0 5,-26 0-8,0 1 9,40-1-10,-13 0 8,-1 0-5,-26-13 5,0 0-7,-1 0 6,1 0 3,27 14-11,-14-14 6,13 13 1,1-13 0,0 0-3,-28 0 3,1 0-2,0 0 2,-1 0-3,28 0 5,13 0-6,-13-13 5,-27 13-4,26 0 3,-26 0 3,40-14-7,14 14 5,-14 0-5,-13 0 7,-14 0-7,14 0 5,0 0-6,-1 0 6,15 0-4,-15 0 3,1 0 2,-14 0-4,14 0 3,-27 0-6,26 0 9,1 0-10,-14 14 7,14-14-4,0 13 3,-28-13 0,1 0-2,0 0 4,26 0-7,1 0 9,40 0-9,-27 0 7,-13 0-7,0 0 6,67 0-2,-13 0 1,13-13-1,1-1-1,13 14 3,13-13-5,-13 0 7,13-27-7,14 14 5,0-14-5,27 0 5,257-26-4</inkml:trace>
    </iact:actionData>
  </iact:action>
  <iact:action type="add" startTime="20809">
    <iact:property name="dataType"/>
    <iact:actionData xml:id="d1">
      <inkml:trace xmlns:inkml="http://www.w3.org/2003/InkML" xml:id="stk1" contextRef="#ctx0" brushRef="#br0">2563 4920 0,'0'0'1,"0"0"0,0 0 1,0 0 9,0 0-5,14 0 4,-14 0 0,54 13 0,-14 0-3,28 1 4,27 12-3,13 1 1,-13-1 5,40 1-5,0-1 0,55 14-2,-14 0 2,-14-13 7,41-1-16,0 14 10,-14-27-2,14 1 4,27-1-6,-40 0 5,26-13-5,41 0 7,-27 0-8,41 0 6,-1 13-2,28 1-1,0-1 3,26 14-5,-26 12 6,0-12-6,-28-14 4,1 14-2,27-14 3,-41 0-3,13-13 1,1-13-1,-41 13 3,40 13-2,-12-13-1,12 14 4,1-14-5,-14 0 4,13 0-5,-13-14 4,14 14-3,-41-13 5,-27 0-5,27-14 6,-27 1-8,-14 12 6,-13-12-1,27-1-2,-40 1 2,-1-1-3,41 14 4,-41-14-4,1 14 6,-1 0-8,-13 0 5,13-1-4,-40 1 5,-14 0 1,27-1-7,-13 14 4,-14-13 0,14 13 3,-41 0-7,-13 0 6,0 0-4,-1 0 7,15 13 1,-15 1-14,1-1 7,-1 14 2,42-1 0,-82 1-4</inkml:trace>
    </iact:actionData>
  </iact:action>
  <iact:action type="add" startTime="23707">
    <iact:property name="dataType"/>
    <iact:actionData xml:id="d2">
      <inkml:trace xmlns:inkml="http://www.w3.org/2003/InkML" xml:id="stk2" contextRef="#ctx0" brushRef="#br0">19408 5464 0,'0'0'1,"0"0"7,0 0 2,0 0-3,0 0 3,0 0-1,27 0-2,-27-13 5,40 13-6,-12-13 7,12-1-7,28 1 4,26-13 0,1 12-1,-14 1 9,14 0-17,40 13 12,1 0-9,26 0 6,-40 0-4,-14 0 6,14 13-4,27-13 2,-28 13-3,15 1 4,-1-1-1,0 0-4,1 0 8,26 1-9,-40-1 8,-14 0-7,27 0 5,1 1-5,-1-1 4,-13 0 0,-14 1-3,14-1 6,13 0-7,0 0 5,-40 1-6,13-1 8,-13 0-8,13 0 6,54 1-3,-40-14 2,-14 0-3,-13 13 4,40 0-3,-26-13 2,26 0 1,-13 0-4,13 14 5,-27-14-8,55 0 7,-1 0-4,-27 0 6,1 0-8,26 0 7,0 0-4,-26 0 2,-1 0-1,54 0-2,-13 0 7,-40 0-9,-15-14 6,42 1-4,-15 0 6,15-1-9,-28 1 7,-13 0-3,40 0 2,-26-1-2,-1 1 1,-27 0 2,-13 0-4,-1-1 4,42 1-3,-28 0 3,-13-14-5,-1 14 6,1 0-7,-14-1 6,14-12-2,0 13-1,-1-1 4,-12 1-6,-15 0 4,28-1-2,-27 14 1,26 0 1,1-13 1,13 0-5,-40 0 4,27-1-1,-28 1 1,-26 0-1,13 0 0,14-1 1,-28 1-4,28 0 4,0-1 0,-14 1-2,13 0 0,1-14 3,-27 1-3,13 12 3,-14 1 1,1 0-7,-14 0 4,0-1-1,14-12 4,-14 13-7,13-1 7,-13-12-7,-13 12 10,13 1-12,0 0 9,13-14-5,-40 14 3,28 0 0,-28-14-2,27 14 1,-27-14-2,0 1 5,0-1-3,0 1 0,0-14-2,-27 0 4,-1 0-4,15-13 4,-41-13-1,13 0-2,-53-14 3,-1 0-4,-13 27 4,40 0-5,-27 0 7,-40 0-8,0 0 7,-55 0-5,55 0 3,-41 13-3,-13 13 5,-14 1-5,0-1 2,0 14 2,-14 0-5,41 13 6,-54-14-6,27-12 5,1 13-4,-28-1 8,0-12-10,0 12 6,-28-12-7,15 13 6,-14-1 2,13-12-5,-13 13 5,14-1-5,13 1 4,-27 0-5,13 13 5,-13 0-4,-41 13 2,28 14 0,-1-1 1,14 1-1,-13-1 0,-1 14 1,-27-13-4,1 26 7,13 0-5,13 0 0,0 13-1,68-13 6,-27 14-7,27-1 6,82-13-5,-15-13 3,28 0 0,13 13-3,1-13 4,-1-1-3,27 1 1,1 0-1,26 0 1,14 13-2,-14 0 5,14 27-5,14-1 5,-14 14 0,27 27-6,0-1 0,27 1 5,-14-14-1,14 13-3,14-12 3,27-1-3,-1-27 4,28-12-2,40-14 0,-67-27-2</inkml:trace>
    </iact:actionData>
  </iact:action>
  <iact:action type="add" startTime="28181">
    <iact:property name="dataType"/>
    <iact:actionData xml:id="d3">
      <inkml:trace xmlns:inkml="http://www.w3.org/2003/InkML" xml:id="stk3" contextRef="#ctx0" brushRef="#br0">12697 7176 0,'0'0'2,"0"0"-2,0 0 0,0 0 7,27 0 1,-13-13 1,13 0 1,13 0-3,-13-1 5,14 1-6,13 0 4,14-1-3,-1 1 3,28-13 11,-14-1-21,14 1 8,0 12 1,-28 1 3,1 0-6,27-1 5,-14 1-6,14 13 9,-1 0-9,-26 0 6,27 0 0,-55 0-4,28 0 4,-1 0-5,-12 0 4,26 13-2,-14-13 3,28 0-4,-27 0 5,-1 0-7,-12 0 9,12 0-10,1 0 6,0 0-2,26 0 3,-13 0 3,14 0-10,0 0 5,-28 0 2,28 0-3,-14 0 44,41 0-51,13 0-1,-40 0 0,13 0 1,-13 14 0,0-14 5,13 0 2,27 0 4,-40 0-5,0 0 2,13 0-2,-13 0 5,-1 13-3,15-13-1,12 0 1,-12 0 4,-42 0-6,28 0 1,13 13 1,14 1 0,-14-14 2,14 0-5,-54 0 7,13 0-9,14 0 10,-1 0-7,1 0 1,13 0 2,-13 0-1,-27 0-2,-28 0 3,28 0 3,-14 0-8,14 0 7,26 0-7,-13 0 8,-26 0-6,12 0 5,1 0-7,-1 0 6,-26 0-1,27 0-3,-41 0 5,40 0-6,-26 0 5,13 0-5,14 0 7,-1 0-8,1 0 7,0 0-6,-1 0 5,1 0-1,0 0-3,-1 0 5,28 0-5,13 0 4,14 0-6,-54 0 8,26 0-6,-26 0 5,0 0-6,-1 0 6,28 0-7,-14 0 4,14-14 4,0 1-6,-28 0 2,1-1-1,0 14 3,26-13-5,1 0 5,-14 13-4,-13 0 4,27-13-4,-28 13 3,1-14 1,-14 14-5,14-13 4,-28 13-1,28 0 2,0-13-4,-1 0 5,28-1-7,-68 14 7</inkml:trace>
    </iact:actionData>
  </iact:action>
  <iact:action type="add" startTime="31997">
    <iact:property name="dataType"/>
    <iact:actionData xml:id="d4">
      <inkml:trace xmlns:inkml="http://www.w3.org/2003/InkML" xml:id="stk4" contextRef="#ctx0" brushRef="#br0">26416 7097 0,'0'0'2,"0"0"-2,27 0 5,-27 0 2,41 0 7,-1 13-9,42-13 3,-15 0 4,14 0-6,41 13 17,-14 1-23,14-1 7,54 13 8,14 1-13,-15 13 9,28-14-4,27-12 6,-40-1-8,-14 0 8,13-13-7,14 0 4,-41 13-2,41-13 5,0 14-9,0-14 8,27 0-5,0 13 3,-27-13 0,0 0-2,27-13 2,-40-1-4,-15 1 5,15 13-3,-14 0 4,-14 0-7,0 0 6,1 0-2,13 13-1,-55-13 1,-39 0 1,12 0 0,1 14-4,0-1 5,-28-13-2,-26 13 1,27-13-4,-41 13 6,0-13-5,-14 0 4,-13 0-5,0 0 5,0 0-4</inkml:trace>
    </iact:actionData>
  </iact:action>
  <iact:action type="add" startTime="33422">
    <iact:property name="dataType"/>
    <iact:actionData xml:id="d5">
      <inkml:trace xmlns:inkml="http://www.w3.org/2003/InkML" xml:id="stk5" contextRef="#ctx0" brushRef="#br0">3794 7853 0,'0'0'1,"14"0"5,13 0 5,0 0-6,41 27 4,40-1 1,14 14-3,-14 0 12,-13 0-17,13 0 12,14-1-11,40 1 8,-27 0-3,28 0 1,-28 0 3,41 0-7,-14-1 8,1 1-7,-28 0 5,41-27-4,13 1 4,-26-1-5,-1 0 6,14-13-7,-14-13 6,-27 13-1,1 0-3,-14-13 6,-14 13-7,0 0 4,-13 0-2,-1 0 6,-26 13-12,27 0 10,40 14-4,27 12 2,-94-12 0</inkml:trace>
    </iact:actionData>
  </iact:action>
  <iact:action type="add" startTime="34495">
    <iact:property name="dataType"/>
    <iact:actionData xml:id="d6">
      <inkml:trace xmlns:inkml="http://www.w3.org/2003/InkML" xml:id="stk6" contextRef="#ctx0" brushRef="#br0">11344 8769 0,'0'0'2,"0"0"4,0 0-1,0 0 5,27 0-1,0 0-1,41 0 2,-1 0-2,1 0 2,27 0 0,13 13 3,0 1-5,41-14-1,-41 13-1,1-13 7,53 0-6,0 0 3,-26 0 0,-42 0-2,42 0 4,-15 0-8,15 0 9,-1 0-8,-27 0 9,-13 0-11,40 0 10,1-13-6,-15 13 6,-12 0-8,-42 0 5,1 0 2,27 0-6,-28-14 6,1 1-7,-1 13 6,1 0-6,-14-13 7,14 13-4,-28-13 2,28 13 2,-41 0-6</inkml:trace>
    </iact:actionData>
  </iact:action>
  <iact:action type="add" startTime="35863">
    <iact:property name="dataType"/>
    <iact:actionData xml:id="d7">
      <inkml:trace xmlns:inkml="http://www.w3.org/2003/InkML" xml:id="stk7" contextRef="#ctx0" brushRef="#br0">17027 8689 0,'0'0'1,"0"0"8,0 0-2,0 0 0,0 0 4,0 0-3,27 0 2,-27 0-2,54 14 3,13-14-4,1 0 3,13 0-4,14-14 6,40 14 6,55-13-17,-28 13 11,-27 0-9,68 0 9,-40 0-5,-1 0 3,-54 0-3,27 0 5,28-13-5,-28 0 4,0 13 0,-40 0-5,40 0 3,1 0-1,-1 0 8,-13 0-14,-14 0 12,-13 0-9,40 13 5,0-13-3,-13 0 5,-41 13-6,-13-13 5,27 0 1,-1 0-6,15 0 7,12 0-9,-12 13 8,-42-13-5,28 0 5,0 0-5,13 14 2,-13-14 2,13 0-6,-13 0 6,-28 0-3,-13 0 4,-13 0-7,0 0 8,13 0-8,-14 0 6,-13 0-5,14 0 8,27 0-3,-14 0-6</inkml:trace>
    </iact:actionData>
  </iact:action>
  <iact:action type="add" startTime="37453">
    <iact:property name="dataType"/>
    <iact:actionData xml:id="d8">
      <inkml:trace xmlns:inkml="http://www.w3.org/2003/InkML" xml:id="stk8" contextRef="#ctx0" brushRef="#br0">29014 10322 0,'0'0'4,"0"0"-4</inkml:trace>
    </iact:actionData>
  </iact:action>
  <iact:action type="add" startTime="38028">
    <iact:property name="dataType"/>
    <iact:actionData xml:id="d9">
      <inkml:trace xmlns:inkml="http://www.w3.org/2003/InkML" xml:id="stk9" contextRef="#ctx0" brushRef="#br0">26606 8464 0,'0'0'3,"0"0"6,0 0 1,0 0-2,0 0 1,0 0 1,13 0-1,-13-13 0,54-1-1,14 1 2,67 0 0,28-14 9,40 14-18,94 13 8,1 0-3,40 0 5,27 26 2,1 14-8,-28 0 8,27 0-9,-40-27 6,-27 0-1,13 1 1,-27-14-1,-13 0 1,-41-14-4,-28 1 5,28 13 1,0 0-6,-54-13 5,-81 13-6</inkml:trace>
    </iact:actionData>
  </iact:action>
  <iact:action type="add" startTime="38953">
    <iact:property name="dataType"/>
    <iact:actionData xml:id="d10">
      <inkml:trace xmlns:inkml="http://www.w3.org/2003/InkML" xml:id="stk10" contextRef="#ctx0" brushRef="#br0">2942 9579 0,'0'0'2,"0"0"3,27 0 4,0 0 0,14 26 1,94 1-1,55-1-1,12 14 6,69-26-9,54-1 6,-28-13-1,42 0-3,53 0 6,41-27-8,0-13 7,162-26-8</inkml:trace>
    </iact:actionData>
  </iact:action>
  <iact:action type="add" startTime="43906">
    <iact:property name="dataType"/>
    <iact:actionData xml:id="d11">
      <inkml:trace xmlns:inkml="http://www.w3.org/2003/InkML" xml:id="stk11" contextRef="#ctx0" brushRef="#br0">17121 11941 0,'0'0'4,"0"0"-4,0 0 0,0 0 10,0 0-3,0 0 0,27 0 5,14 0-4,27 0 2,-1 0-3,1 0 4,27-13-5,26 0 18,55 0-23,-40-14 6,26 14 9,68-1-16,-27 14 11,-14 0-5,14 0 6,27 0-6,-27 0 5,27 0-4,0 0 4,-27 0-5,27-13 4,-27 0 3,-27 13-8,13 0 6,14 0-3,-13 0 3,-14 0-5,27 0 8,-41 0-10,0 0 8,14 0-7,-13 0 8,-1 0-6,-27 0 2,-13 0 3,13 0-7,1 13 9,-1 0-10,-40 1 7,13-1-5,27 0 7,-40 1-7,13-1 6,14 0-3,-55 0 0,28-13 1,-14 0-3,14 0 2,27 0-1,-14 0 2,-40-13-2,-1 0 4,1 0-5,-14-1 3,14 1-2,-1-14 1,42-12 2,-15-14-4,1-1 4,-27 15-4,-1-14 5,1-1-7,-27 1 6,13 0-3,-14 0 4,-13 13-7,-13-26 6,13 0-1,-27-27-2,0 13 1,0 0-2,27 1 6,-27-1-8,0 1 9,0 12-9,0-12 7,0 12-4,0-12 1,0-1-3,-27 14 4,-14-14 0,14 14-2,0-1 2,-13 1-2,-55-27 5,0 13-8,14 1 6,-41-1-4,14 0 3,-27 1-2,13 26 2,-13-1-2,26 1 2,-12 14 0,-55-15-2,13 28 3,1-14-6,-14 14 8,-13-1-7,13 14 7,-14-1-9,15 1 8,-15 0-3,-13 13 0,-54 0 0,14 0 0,40 0 1,-27 13-3,67 0 3,1 1-3,0-1 4,13 0-3,-14 1 3,1-1-3,-27 0 1,13 0 0,-14-13-1,42-13 2,-42 13-2,14-13 2,14 13-3,27 0 6,13 0-8,-54 13 6,54 0-2,14 1 0,13-1 1,-13 0-3,13 0 2,-27 14 1,41 0 0,-13-1 0,-1 1 1,27-1-5,1 14 3,-28 13-2,27 0 5,-40 14-7,40-1 7,1 0-5,-1 1 3,14-14 1,13 0-4,1 0 5,13 0-6,0 0 4,-14 14-3,14 12 3,27-12-2,-27 12 5,13 1-9,14-14 8,0 1-3,14-1-1,13-13 3,-27 13-3,27 1 3,-27-1-7,41 14 9,26 13-7,1 13 7,27-13-7,-28 0 5,28-27-6,-27 0 7,26 1 0,42-14-7,-28 0 8,-13-13-8,40-27 6,27-13-5,-67-13 8</inkml:trace>
    </iact:actionData>
  </iact:action>
  <iact:action type="add" startTime="69150">
    <iact:property name="dataType"/>
    <iact:actionData xml:id="d12">
      <inkml:trace xmlns:inkml="http://www.w3.org/2003/InkML" xml:id="stk12" contextRef="#ctx0" brushRef="#br0">13360 14291 0,'0'0'2,"0"0"2,0 0 2,0 0 4,14-14-2,13 1 0,-27 0 2,27 0 0,0-1-1,-14-12 0,41 13 2,-13-1-4,-14 1 4,41 0-4,-1 13 3,28 0 11,13 0-19,0 13 2,-13 0 6,40 1 5,28-1-14,-1 0 10,-27 0-4,-26 1 6,40-1-6,26 0 3,-39-26-5,-1 0 7,54-1-2,-13 1-2,14 0 2,-28 0-3,14 13 4,13 0-4,-40 0 4,14 13-4,26-13 4,-13-13-4,13-1 5,-13 1-6,27 0 4,-40 13-2,-1-14 2,41 14 2,-41 0-7,1 0 6,-28 27-3,0-14 7,0 14-12,-13-14 8,-14 0-6,-13 1 8,-27-1-6,27 0 2,13 14-1,-14-1 2,1-12 0,-27-1-2,-1 0 5,1 0-9,27 14 9,-14-14-8,41 0 5,-14 1-2,-13-1 3,-1 0-2,-12-13-2,12 0 0,1 0 10,13 0-8,-13 0-4,0 0 11,-28 0-13,28 0 5,-27 0-1,-1 0 6,1 0-8,0 0 7,-1 0 1,1 0-10,-27 0 10,13 0-8,-14 0 5,14 0-1,-40 0 1,13 0-3,0 0 6,14 0-8,-14 0 7,-27 0-6,13 0 4,14 0 2,-27 0-6,27 0 6,-27 0-6,14 0 6,13 0-6,0 0 6,0 0-6,-13 0 4,13 0-1,13 0-1,-13 0 3,0 0-4,-27 0 6,41 0-8,-14 0 7,-27 0-7,13 0 7,15-13-3,-1 0 2,-27-1-7,40 1 6,-13 13-1</inkml:trace>
    </iact:actionData>
  </iact:action>
  <iact:action type="add" startTime="72730">
    <iact:property name="dataType"/>
    <iact:actionData xml:id="d13">
      <inkml:trace xmlns:inkml="http://www.w3.org/2003/InkML" xml:id="stk13" contextRef="#ctx0" brushRef="#br0">27918 14636 0,'0'0'5,"0"0"-4,27 0-1,-27 0 6,41 0 5,13 0-4,40 0 5,-26 13-6,13-13 5,14 0 1,0 0-5,67 0 4,0-13-4,-13 0 3,41-1-2,40-12 4,-27-1-7,27 1 6,13-1-5,-13 1 4,41 12-2,13 1 5,-41 0-8,15-14 5,-28 1 1,-28 12-5,28-12 6,-27-1-7,0 1 7,0 12 0,-40 14-3,-42-13-3,-53 0 4,-27 13-1</inkml:trace>
    </iact:actionData>
  </iact:action>
  <iact:action type="add" startTime="74225">
    <iact:property name="dataType"/>
    <iact:actionData xml:id="d14">
      <inkml:trace xmlns:inkml="http://www.w3.org/2003/InkML" xml:id="stk14" contextRef="#ctx0" brushRef="#br0">4931 15737 0,'0'0'2,"0"0"3,0 0 4,27 0-2,14-13 1,-14 0 1,13 0 1,28-1-1,-14 1 0,14-13 1,-1-1-3,28 0 8,-14 27-9,14 0 3,0 0-3,-1 14 4,15-1 1,26 14-5,0-14 7,-40 0-7,13 0 6,14 1-6,-14-1 7,27 0-8,-13-13 6,-14 13-3,-13-13 1,40 14 3,1-1-7,-1-13 7,-13 0-4,-14 0 3,-13 0-6,40-13 9,0-1-9,-13 1 6,-14 13-5,14 0 5,-14 0-1,55 13-1,-28 1 1,-40-14-3,40 0 3,27 0-3,-26 0 7,-1-14-9,-40 1 4,40 0-1,-27 0 2,27-1-3,1-12 6,-14 13-7,-28-1 4,42 1 2,-1-14-7,0 1 8,0-1-8,-13 14 6,-14-13-5,28 12 5,-1-12-3,-13-1 2,-14 14-1,14 0 1,13-1 0,0 1-2,1 0 3,-42 0-6,15 13 6,-15 0-3,15-14 2,12 14-3,-12 0 3,-42 0 3,28 0-9,0 0 6,-1 0-2,15 14 5,-15-1-7,15 0 5,-42 0-5,28-13 4,0 0-2,13 14 5,-13-14-5,-1 0 2,-26 0-3,0 0 4,-1 0 0,-26 0-4,26 0 4,-12 0-4,12 0 1,1 0-2,0 0 4,-1 0-2,-26 0 2,13 0-2,14 13 3,-28-13-2,1 13 1,13 0-4,-14-13 5,-12 14 1,12-1-6,14 0 6,-13 1-7,26-14 6,1 13-4,0 0 4,-14 0-1,-14-13-3,1 14 4,13-1-3,-13-13 3,-1 0-5,14 13 4,14 0-3,0 1 4,26-14-4,15 13 7,-15 0-8,42 14 4,-69-14-1</inkml:trace>
    </iact:actionData>
  </iact:action>
  <iact:action type="add" startTime="76786">
    <iact:property name="dataType"/>
    <iact:actionData xml:id="d15">
      <inkml:trace xmlns:inkml="http://www.w3.org/2003/InkML" xml:id="stk15" contextRef="#ctx0" brushRef="#br0">17013 16069 0,'0'0'2,"0"0"0,0-13 9,14 0-4,40-1 4,13-12-4,1-1 4,27 1-4,-28-1 5,1 14 5,40 13-17,-13 0 11,40 27-4,1-1 6,-15 1-9,15 26 7,26-13-4,-13-1 3,0 1-3,-41-13 7,54-14-10,-27-13 8,1-13-3,-42-1-1,15 1-1,13-27 5,13 14-5,0-1 2,0 1 2,-13-1-5,13-13 7,41 14-9,-40-1 9,-42 1 1,42-1-12,-1 14 7,-13-14 1,13 14-1,-27 0 0,14 0 1,40 13-2,-13 0 4,-13 0 4,-15 0-16,-12 13 7,26-13 5,14 13-7,-41-13 6,-13 0-1,-28 0 9,1 0-19,27 0 6,-14 0 6,13 0-7,1 0 8,0 0-6,13 0 3,-13 0 1,13 0-4,27 0 2,14 0 0,-41-13 3,28 13-6,-1 0 5,0 0-6,28 0 6,-69 0-4,42 0 4,-1 0-4,0 0 5,-13 0-7,-14 0 7,28 0-3,-15 0 0,15-13 2,-1-1-6,-94 14 7</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1-09-14T11:49:04.375"/>
    </inkml:context>
    <inkml:brush xml:id="br0">
      <inkml:brushProperty name="width" value="0.05292" units="cm"/>
      <inkml:brushProperty name="height" value="0.05292" units="cm"/>
      <inkml:brushProperty name="color" value="#FF0000"/>
    </inkml:brush>
  </inkml:definitions>
  <iact:action type="add" startTime="10685">
    <iact:property name="dataType"/>
    <iact:actionData xml:id="d0">
      <inkml:trace xmlns:inkml="http://www.w3.org/2003/InkML" xml:id="stk0" contextRef="#ctx0" brushRef="#br0">11804 3433 0,'0'0'4,"0"0"-4,0 0 10,0 0-2,27 14-1,14-1 4,-1 13-2,41-12 1,1-1-3,-15 0 4,1 1 2,54-14-4,13 0 4,27 0-12,1 13 11,-28 0-8,41-13 10,-14 13-8,1 1 2,-1-14 1,14 13 2,-14-13-4,1 0 3,-55 0 8,14 13-18,13 0 10,0-13-3,-40 14 6,13-1-5,-13 0 1,40 1-3,0-1 7,-40-13-6,0 13 5,-27-13-9,-1 0 9,1 0-2,27 0-2,-14 0 3,-14 0-4,28 13 5,0 1-6,-28-14 4,1 0-4,0 13 8,26-13-7,1 0 2,-14 13-3,14 0 5,-27-13-3,-1 0 1,1 0 2,-14 0-5,-13 0 8,26 0-8,1 0 6,0 0-7,-1 0 5,-13 0-1,-13 0 2,27 0-3,-28 0 0,14 0 3,-13 0-6,-14 0 9,14 0-8,13 0 5,-14 0-6,-13 0 6,41 0-2,-27 0 5,26 0-1,1 0-12,0 0 11,-1 0-5,-13-13 3,14 0-4,0 0 6,26-1-8,-26 1 9,13 0-6,-27 0 2,14-1 2,-28 1-4,28 0 2,-41-1 0,14 1 4,13 13-8,-41-13 5,14 13-2,14 0 5,-14 0-8,0-13 5,14 13-3,-14-14 4,0 14-4,13 0 5,-12 0-2,-15-13-3,14 13 3,0 0-2,14-13 2,-14 0-3,-14 13 5,14-14-6,0 14 4,14 0-3,-14 0 4,0-13 3,-13 13-9,-14-13 4,27-1-3,0 14 8,-14-13-9,14 0 8,1 0-8,-15-1 9,14 14-11,0-13 9,14 0-5,-14 13 1,13 0 3,15 0-4,-42 0 3,41-13 1,-13 13-2,-14 0-1,13 0 3,-13 0-5,14 0 4,-14 0-2,0 0 2,-13 0 2,40 0-6,-14 0 4,-13 0-2,14 0 5,0 0-9,13 13 7,-14-13-3,14 13 2,-13 0-1,0 1 0,13-1 1,-14 0-3,-13-13 2,14 0 0,0 0 2,13 0-4,-14 0 4,-13 0-5,14 0 4,13 0-2,-13 0 3,-1 0-4,14 0 4,-13 0-2,13 0 1,-13 0-1,-1 0-2,14 0 5,-13 0-7,-14 0 6,14 0-3,-1 0 1,14 0 1,-13 0-2,13 0 3,14 0-4,-28 0 5,28 0-6,-27 0 4,13 0-2,-14 0 3,14 0 0,-13 0-3,-14 0-2,14 0 6,-1 13-5,14 1 5,14-1-6,0-13 4,-1 13 1,28-13-3,-27 0-1,26 14 1,-13-14 4,14 13-5,40-13 4,-13 0-4,-14 0 3,-13-13-1,0-1-1,13 1 2,27 0-3,-40-1 5,13 1-6,-54 0 4,-13 0-2,27-1 3,-28 1-4,14 13 4,-26 0-3,-15 0 1,14 0 1,14 0-1,-41 0 0,27 0 0,-27 0 1,27 0-3,-27 0 4,0 0-3,0 0 3,13 0-5,-13 0 5,27 0-2,-27 0 0,41 0 2,13 0-5,-13 0 3</inkml:trace>
    </iact:actionData>
  </iact:action>
  <iact:action type="add" startTime="22504">
    <iact:property name="dataType"/>
    <iact:actionData xml:id="d1">
      <inkml:trace xmlns:inkml="http://www.w3.org/2003/InkML" xml:id="stk1" contextRef="#ctx0" brushRef="#br0">8909 5000 0,'0'0'2,"0"0"-2,0 0 0,0 0 9,0 0-4,0 0 4,0 0 2,0 0-4,0 0 3,0 0 0,0 0-2,0 0 1,0 0 0,0 0 1,0 0-1,13 0 1,14 0-2,-27 0 2,27 0-3,-13 0 5,40 0-5,-13 0 3,-14 0-1,40 0 0,1 0 2,0 0-4,26 0 14,-26 13-21,27-13 8,-28 0-1,1 13 5,0 0-7,-1-13 6,28 14 1,-27-1-7,-1-13 7,1 0-7,0 13 7,-28-13-6,14 13 5,-13-13-4,-14 14 8,14-14-12,-1 0 7,14 13-1,-13-13 2,13 0-2,-13 0-1,26 0 3,-26 0-5,13 0 7,14 0-8,-28 0 6,14-13-4,-13-1 3,26 1-1,1 0 1,0 0 0,-1-1-3,28 1 5,-27 0-7,-28 0 8,14-1-6,-13 14 1,27 0 0,-41 0 3,40 0-4,-26 0 4,13 0-1,-13 0-3,-14 0 4,13 0-5,-13 0 7,0 0-8,-13 0 8,13 0-7,14 0 6,-14 0-7,0 0 6,13-13-3,-40 13 4</inkml:trace>
    </iact:actionData>
  </iact:action>
  <iact:action type="add" startTime="26241">
    <iact:property name="dataType"/>
    <iact:actionData xml:id="d2">
      <inkml:trace xmlns:inkml="http://www.w3.org/2003/InkML" xml:id="stk2" contextRef="#ctx0" brushRef="#br0">16188 5066 0,'0'0'4,"0"0"-2,0 0-1,0 0 8,0 0-4,0 0 8,0 0-6,0 0 1,0 0 2,0 0-2,27 0 2,13 0-1,1 0 0,54 0 0,26 0 0,-12 0 1,12-13 2,15 13-8,-1 0 9,41-14-8,-54 14 6,40 0 0,14 0-6,-14 0 8,1 0-7,-15 0 5,69 27-5,-41-14 7,27-13-7,54 13 6,-27 1-7,-27-1 6,27 0-4,-27-13 3,0 0 1,-14 14-3,-13-14 2,13 0-5,-13 0 8,14 0-7,-14 0 6,-14 0-4,41 0 3,-14 0-6,-13 0 6,-13 0 1,40 0-7,-41 13 9,0 0-9,41 14 5,0-14-3,-13 0 4,-15 1-4,15-1 5,13 0-6,0-13 5,0-13-2,-14-14-2,14 14 6,-27 0-8,13-14 7,-53 14-5,-1 13 6,-13 0-10,13 0 8,-27 0-3,-13 13 5,13 0-8,-13-13 6,-41 14-1</inkml:trace>
    </iact:actionData>
  </iact:action>
  <iact:action type="add" startTime="33014">
    <iact:property name="dataType"/>
    <iact:actionData xml:id="d3">
      <inkml:trace xmlns:inkml="http://www.w3.org/2003/InkML" xml:id="stk3" contextRef="#ctx0" brushRef="#br0">21464 6791 0,'0'0'2,"0"0"-2,0 0 4,0 0 7,0 0-2,0 0 0,0 0-1,0 0 1,0 0-1,0 0 1,0 0 2,0 0-4,0 0 3,0 0 0,0 0 0,41 0-4,-14 0 4,41 0-1,26 0 0,-12 14 0,12-14 0,-26 0 8,27 0-13,13 0 3,41 0 4,-41-14-2,0 1 0,-13 13 0,27-13-1,13 13 4,0 0-7,0 0 9,-67 0-11,27 0 10,13 0-6,-13 0 6,13 0-7,-13 0 3,-1 0 1,-26 0-3,0 0 3,-1 0-1,1 0 2,27 13-6,-1 0 8,-12 1-7,12-14 8,-26 0-11,0 0 9,26 0-3,28 13-3,-14 0 3,-13 1 2,13-14 1,-13 0-7,0 0 5,40 13-1,0 0 2,-26-13-5,-15 0 7,1 0-8,40 0 6,1 0-1,-15 13-4,-12-13 6,-15 0-7,15 14 8,12-1-6,15-13 5,-28 0-7,-13 13 8,-28-13-8,28 0 5,13 0 1,-13 13-3,0-13 2,13 0-4,-41 14 9,28-14-13,-27 0 10,-1 0-5,28 0 6,-27 0-7,26 0 5,-26 0-4,13 0 3,-27 0 0,14 0-2,0 0 1,-1 0 1,1 0 1,0 0-5,-1 0 5,28 0-5,-27 0 4,-28 0-2,14-14 4,14 1-7,0 13 6,-1-13 7,28 13-17,13-13 13,-13 13-10,0 0 7,-28-14-6,15 1 7,12 13-5,1-13 2,0 13-1,-14 0 3,14-13-2,-41 13-1,-14-14 4,28 1-7,0 0 6,-1-1-4,28-25 6,13-1-6,-54 13 1</inkml:trace>
    </iact:actionData>
  </iact:action>
  <iact:action type="add" startTime="40254">
    <iact:property name="dataType"/>
    <iact:actionData xml:id="d4">
      <inkml:trace xmlns:inkml="http://www.w3.org/2003/InkML" xml:id="stk4" contextRef="#ctx0" brushRef="#br0">10086 8331 0,'0'0'1,"0"0"3,27-13 5,-27 13-1,27-13 2,-27-1-1,41 14 0,13-13 1,-14 0-1,-13-1 1,41 14-3,0 0 4,40-13 3,-13 0-9,-1 0 11,-26-1-15,40 1 5,-13 0 6,0 0 0,40-14-7,-27 14 7,14-14-6,-41 14 7,68 0-9,-14-1 9,41 14-6,-54 0 5,13 0-6,41 0 4,13 14-4,-26-14 4,-14 13 3,40 13-8,-27-12 7,14-1-6,14 0 6,13 14-7,-28-1 9,15 1-11,40-1 9,-27 1-3,27 0 0,0-1 2,-27-13-5,27 14 8,0-1-10,-27-12 8,40-14-5,-13 0 5,0 13-6,-27 0 4,27-13 1,-27 0-5,14 0 4,-14 0-2,0 0 5,0 0-8,27 0 7,-28 0-6,-39-13 7,40 0-8,0 13 5,-14 0 0,-13-14-2,13 1 0,-13 13 2,14-13 2,-28 0-7,14 13 7,-14 0-8,1 0 10,13 0-8,-14 13 7,-27 0-9,-13 0 7,13 1 1,-26-1-4,12-13 0,-39 0-1,-1 0 4,-41 0-4,28 0 4,-41 0-3,-13 0 4</inkml:trace>
    </iact:actionData>
  </iact:action>
  <iact:action type="add" startTime="45591">
    <iact:property name="dataType"/>
    <iact:actionData xml:id="d5">
      <inkml:trace xmlns:inkml="http://www.w3.org/2003/InkML" xml:id="stk5" contextRef="#ctx0" brushRef="#br0">11831 9712 0,'0'0'2,"0"0"-2,0 0 1,0 0 9,0 0-3,0 0 3,0 0 2,0 0-7,0 0 7,0 0-4,0 0 3,41 0-4,-1 0 3,55-14-3,0 14 3,-1 0-1,15 0 12,12 0-20,15 0 6,-1-13 3,-27 13 6,-13-13-15,13 13 9,41 0-3,-14-14 3,-26 14-3,26 0 4,-13 0-3,54 0 3,-14 0-5,-27 0 5,28 0-3,-1 0 2,-27-13-2,0 13 2,1-13-2,-14 0 1,13 13 3,27-14-7,-54 14 8,1 0-7,53-13 6,0 0-7,1 13 5,-1 0-1,14 0 1,13 0-3,-53 0 5,26 0-5,14 0 3,13 0 0,-40 0-3,14 0 6,26 0-9,-13 0 8,13 0-5,-13 0 5,14 13-6,-15 0 5,15 1-4,13 12 4,0 1-1,-41-1-4,1-12 6,39 12-7,-66-13 8,-1 1-8,27-1 7,-26 0-4,26 0 4,-54 1-4,-13-1-1,40-13 5,1 0-6,-1 0 7,-13 0-7,-14-13 4,14 13-2,13 0 3,0 0-6,1 0 9,-1 13-11,-13-13 9,40 13 0,-27 1-8,1-1 8,-1-13-5,0-13 6,-27 13-8,14 0 6,-14 0-5,14 0 7,-27 0-7,13 0 4,27 0 0,-13 0-2,-14-14 4,-13 1-4,13 0-1,14-1 1,13 1 4,-26 0-6,-15 0 6,1-1-7,13 1 8,28 0-8,-15-14 7,15 14-3,-28 13 0,14 0 2,13-13-5,0 13 7,1-14-10,-42 1 10,15 13-7,12-13 5,15 13-4,-28 0 4,-13 0-2,13 0 0,-13 0 1,40 0-2,-13 13 3,-14 0-5,-13 1 6,-1-1-5,14 0 4,-13 1-5,40-1 6,1 0-4,-42 0 0,42 1 3,-1-14-4,0 13 5,28 0-7,-28 0 8,0-13-7,1 0 6,26 14-7,-40-14 5,-14-14 0,27 1 2,1 13 4,-1 0-16,-13 0 9,-14 0-2,-13-13 6,-1 13-9,15 0 8,-42 0-6,28-13 7,-55-1-7,15 1 7,12-13-9,-40 12 7</inkml:trace>
    </iact:actionData>
  </iact:action>
  <iact:action type="add" startTime="47719">
    <iact:property name="dataType"/>
    <iact:actionData xml:id="d6">
      <inkml:trace xmlns:inkml="http://www.w3.org/2003/InkML" xml:id="stk6" contextRef="#ctx0" brushRef="#br0">29474 9738 0,'27'0'3,"0"0"2,41 13 1,13 1 2,41 12 2,13 1 10,27-14-20,-26 0 12,-1 1-7,0-28 6,28 1-5,-1 0 6,-27-1-7,-27-12 6,28-14-3,13 0 3,-41 0-5,0 1 5,-13-15-1,-1 15-3,-26-14 7,27-14-9,-28 1 6,28-1-5,-54 1 5,26 0-5,-26-14 4,-14-13 1,0 0-4,14 14 4,-41-1-4,0 0 5,0 27-7,0 0 8,-27 0-8,13 0 7,-40 0-4,13-13 1,-26 12 0,-1 1 1,-27-13 1,-13 0-6,13 13 5,-40-1 0,40 1 0,-13 14-2,-14-1 1,-53-13-1,12 13 2,28-13-2,-27 13 5,-1 0-9,1 14 6,27-1 3,-1 14-7,-26-1 4,-14 14-1,14 0 0,26 0-3,1 0 6,-27 14-5,26-1 5,15 0-7,-15 1 6,1-14-2,0 13 1,-1 0 0,1 0-2,40 1 0,-40-1 1,0-13 1,13 13-3,14 0 5,13 1-6,27-1 4,-26 0 0,-14 1-2,40-1 3,-27 0-3,0 0 3,28 1-5,-1-1 7,1 0-9,-28 0 7,27 1-2,-40 12-1,13-12 2,28 12-1,-28 1 1,27-1-5,28 1 9,-28-1-9,-27 1 10,28-1-10,-1 1 6,0-1-4,1 1 4,13 0-5,13 12 6,14-12-4,-14 13 0,1 0 1,-14 13-1,13 0 5,14-13-8,-14 13 7,14 0-5,-13 0 7,13 13-11,0-26 8,13 0-4,-13 0 4,27-1-3,-27 15 1,27-15 2,-14 1-4,-13 0 5,27 0-7,0-14 6,0 14-3,0-13 5,27-1-10,-13 14 9,-14 13-5,54 14 3,-13 25 2,26 1-5,1 0 5,0-13-7,26 0 8,1-14-9,13 0 8,14-13-5,13-13 4,41-26-5,-13-41 6,-96 14-2</inkml:trace>
    </iact:actionData>
  </iact:action>
  <iact:action type="add" startTime="53472">
    <iact:property name="dataType"/>
    <iact:actionData xml:id="d7">
      <inkml:trace xmlns:inkml="http://www.w3.org/2003/InkML" xml:id="stk7" contextRef="#ctx0" brushRef="#br0">3064 9619 0,'0'0'3,"40"-14"-3,-12 14 0,66 0 9,-13 0 0,41 14 0,13-14 5,-26 13-10,12 0 6,-39 0 0,39 14-1,15 0 0,-1-14-2,27 13 5,1 1-4,40-1 2,0 1-3,-14 0 5,41 12-8,-27-25 8,-27 12-4,54-13 2,-27-13-4,0-13 6,27-13-4,-41-14 2,-13-13 1,13-27-5,14-13 5,-40 0-3,-1-26 2,-13-27-3,13 13 5,-67 0-7,0 14 6,-28-1-3,-26 1 2,-14 13 2,-27 13-7,-27 0 8,-14 0-6,-26-13 5,-28 0-8,0-1 7,-40 15-5,-41-15 6,-13 28-6,-41-1 6,-14 0 0,55 27-4,-41-13-3,-14 26 5,14 14 0,-40-1-3,13 27 5,27 0-4,-14 27 3,14-1-4,27 1 1,-54 26 3,54 0-4,0 0 4,-27 0-3,41-13 5,53 0-9,-39 0 7,12 13-4,28-14 2,40 1 0,0 0 1,28 13-2,-1-13 1,0 0 1,28 0-1,-14-1 2,-14 1-5,28 13 7,-28 0-8,41 27 5,-14 26-3,14 0 4,54 14-4,-13-14 5,40 27-2,14 13-3,-1-27 5,1-13-6,40 14 6,41-1-5,0-26 3,67 0-4,28 0 6,53-26-5,42-28 5,80-12-8,176-1 8</inkml:trace>
    </iact:actionData>
  </iact:action>
  <iact:action type="add" startTime="60323">
    <iact:property name="dataType"/>
    <iact:actionData xml:id="d8">
      <inkml:trace xmlns:inkml="http://www.w3.org/2003/InkML" xml:id="stk8" contextRef="#ctx0" brushRef="#br0">14794 11065 0,'0'0'1,"0"0"-1,0 0 0,0 0 9,0 0 3,0 0-4,0 0 0,0 0 1,0 0 2,27 0-3,14 0 2,-14 0-3,41 0 3,40 0-1,27 0-2,14 14 9,-41-1-10,54 13 5,1-12-6,-28 12 6,0 1-5,28-1 5,40-12-1,-41-1-4,-27 0 8,28 0-8,13 1 5,-14 12-6,41 1 7,-14-1-3,-13 1 0,-13-14-3,-1 0 5,-27-13-2,1 0-1,-1 0 2,-40 0-2,13 0 3,14 0-5,40 0 6,-27 0-4,0 0 2,-26 0 0,53 0-4,0 0 5,-26 0-3,-1 0 2,27 0-2,1 0 1,-28 0 1,0 0-1,-26 0-2,53-13 4,0 13-4,-26-13 4,-1 0-4,0-1 3,28-12 4,-28-1-7,14-13 1,-14 1-2,0-1 8,41 0-8,-54 0 6,-14 0-8,14 1 7,-41-1-5,14 0 8,-28 0-9,28 0 6,-27 0 7,-1 1-17,-26-14 8,13-1-3,-13 15 6,-14-14-5,0 13 5,-14 0-7,14 0 7,1 14-5,-28-1 3,0-13-1,0 0 2,-28-26-1,-66-14-4,-14-26 4,-14 13-3,14 14 5,13 12-5,-13 14 5,-14 0-6,14 0 4,-14 13-1,14 0-2,-28 0 2,-26 14 2,27-1 0,-1 1-5,15-1 7,-42 1-9,28-1 7,0 1-3,-1 12 3,-26 1-5,0-13 5,26-1 0,-13 14-5,-40-1 6,27 1-7,-14 13 9,-14 0-9,-13 0 6,0 0-4,41 0 6,-41 0-8,0 0 6,41 0-2,0 0 0,-41 0 3,13 0-8,55 0 9,-41 0-6,14-13 4,-1 0-4,28-1 2,-27 1 0,-1 0 0,-13 0-1,41-1 3,-27 1-4,-1 0 2,28 13 3,0 0-7,13 0 10,-13 0-11,-1 13 8,1 0-7,27 1 6,13 12-3,0 1 2,-13-1-3,-27 27 3,-27 0 2,40 0-7,-14 1 9,1 12-8,0 0 4,13 1-3,41-1 3,-14 14-2,28-1 4,-1-12-5,41 12 2,-14-12 2,-13 12-4,41-12 5,-14-1-7,27 14 7,0-14-5,0 0 4,27 1-2,-27 12-1,40 1 0,-13 0 2,68 26 0,-14-13-3,41-14 4,-41-12-5,14-14 7,27-13-7,-14 0 5,27-1-4,-13-12 5,-14-14-5,-13 0 2,40 1-2,28-28 4,-28 1-1,27-13-2,41-27 2,257-67-2</inkml:trace>
    </iact:actionData>
  </iact:action>
  <iact:action type="add" startTime="69596">
    <iact:property name="dataType"/>
    <iact:actionData xml:id="d9">
      <inkml:trace xmlns:inkml="http://www.w3.org/2003/InkML" xml:id="stk9" contextRef="#ctx0" brushRef="#br0">7353 13123 0,'0'0'4,"0"0"-4,0 0 0,0 0 9,0 0-1,27-14 0,13 1 2,-13 0-2,41 0 2,0-1-2,-1-12 4,-26-1-6,27 1 10,-1-1-12,28 14 7,27 0-3,-14 13 1,-13 0 2,13 0-4,27 13 3,28-13-3,-28 0 4,-13 0-3,-14-13 3,27 13-4,28 0 2,-28 0 4,-13 0-8,-14 13 2,54 0 3,14 0 2,-27-13-6,-14-13 5,14 0-3,41 0 3,-28-14-4,-27 0 4,0-12-5,28-1 7,-1 13-9,-27 1 8,41-1-4,-13 1 1,-1-1 1,-27 1-2,1-1 4,26 0-7,-27 1 9,1-1-11,-42 14 9,42 13-6,-1 0 7,27 0-7,-53 0 5,12 13-1,-12 1-3,26-1 5,14 0-6,-41 0 4,-13 1-3,13-1 7,-13 0-10,-1 14 7,42-14-3,-28 14 2,-14-1-2,1 1 2,13-14 0,-13 14-3,40-1 3,-13 1-1,-41-1 2,14 1-4,13-1 4,55 1-6,-28-1 6,-13-12-3,13-1 2,0 13-3,28 1 4,-28 0-2,-27-14 0,-13 13 1,27 1-3,13-1 5,0-12-7,1-1 6,-42 0-3,42 1 4,-28-1-5,14 0 2,13 0 1,-40 1-2,-14-1 3,41-13-3,13 13 2,0 0-4,-13 1 7,-14-14-7,27 0 4,1 0 1,-14 0-4,13 0 4,-27 0-4,14 0 2,13 0 0,28 0 2,-55 0-6,27 0 9,0 0-10,28-14 7,-1 14-4,-54 0 4,14-13-4,-14 13 4,28-13 0,-15 0-3,-12 13 2,-15 0-4,1-14 6,13 1-6,14 13 6,-41 0-3,-13 0-1,0-13-2,-14 0 5,13 13-3,-40 0 2,14-14 1,-14-12-5,41-41 5,-28 14-3</inkml:trace>
    </iact:actionData>
  </iact:action>
  <iact:action type="add" startTime="77287">
    <iact:property name="dataType"/>
    <iact:actionData xml:id="d10">
      <inkml:trace xmlns:inkml="http://www.w3.org/2003/InkML" xml:id="stk10" contextRef="#ctx0" brushRef="#br0">25848 14423 0,'0'0'1,"0"0"-1,0 0 8,0 0 2,0 0-2,0 0 1,0 0 1,0 0-2,0 0 1,27 0 2,-13 0-2,40 0-1,13 0 3,69 0-5,-1 0 15,0-13-20,1 13 8,26-13 2,0 0-6,-26-1 8,-1 1-8,27-27 5,14 14-4,-14-1 6,-26 1-4,53-1 5,14 1-7,-41 12 3,-26 14 4,40 0-6,13 0 0,-54 14 1,28-14 3,-1 13-4,14-13 6,-41 13-8,1-13 6,26 13-5,-27 1 5,0 12-2,14 1 0,0-1-2,41 1 4,-28-1-2,-27-12-1,-27 12 1,28-13 0,13 1 4,-41-1-7,0 0 5,-13-13-6,-1 0 7,-26 14-5,27-1 1,-28-13 6,1 0-9,-27 0 5,13 0 0,-41 0 1,14 0-6,-27 0 6,0 0-3</inkml:trace>
    </iact:actionData>
  </iact:action>
  <iact:action type="add" startTime="84290">
    <iact:property name="dataType"/>
    <iact:actionData xml:id="d11">
      <inkml:trace xmlns:inkml="http://www.w3.org/2003/InkML" xml:id="stk11" contextRef="#ctx0" brushRef="#br0">24387 16083 0,'0'0'2,"0"0"-2,0 0 0,0 0 7,0 0 1,27 0 4,-14 0-7,14 0 7,14 0-5,13 13 5,14 0-5,40 14 3,54-1 8,-26-13-18,-1 1 11,54-1-5,14 0 6,-40-13-6,40-13 8,0 0-11,0-1 9,27 14-6,27-13 5,-14 13 2,14 13-7,14 14 4,-14 0-4,-14-1 9,-13-13-13,0 1 9,0-1-2,-27 0 3,27-13-8,0 0 8,-54 0-4,14 13 2,13 1-1,-28-14-1,-12 0 3,26 13-2,-13 0 0,-13-13-2,-28 14 7,-13-14-11,13 0 10,-27 0-7,-40 0 4,-14-14-2,-41 1 3,-13 13-5</inkml:trace>
    </iact:actionData>
  </iact:action>
  <iact:action type="add" startTime="85502">
    <iact:property name="dataType"/>
    <iact:actionData xml:id="d12">
      <inkml:trace xmlns:inkml="http://www.w3.org/2003/InkML" xml:id="stk12" contextRef="#ctx0" brushRef="#br0">2631 16839 0,'0'0'3,"0"0"1,0 0 6,0 0-4,0 0 3,13 0 0,42 0 3,-15 0-8,55 0 6,0 13 0,13 14 0,-13-1 10,40 1-20,27 13 7,1 0 4,-15 13-4,42 0 2,13 0 3,0-13-7,-14 0 6,41-14-1,-27-13-3,-27-13 5,27-26-7,13-27 7,-107 26-5</inkml:trace>
    </iact:actionData>
  </iact:action>
  <iact:action type="add" startTime="91366">
    <iact:property name="dataType"/>
    <iact:actionData xml:id="d13">
      <inkml:trace xmlns:inkml="http://www.w3.org/2003/InkML" xml:id="stk13" contextRef="#ctx0" brushRef="#br0">25347 17038 0,'0'0'3,"0"0"-3,0 0 6,0 0 3,0 0-3,0 0 6,0 0-5,0 0 3,0 0-2,0 0 3,0 0-3,0 0 1,14 0-1,13 0 1,0 13 2,41 1-5,40-1 5,-13 0-4,-28 1 3,28-1 6,13 13-11,27-12 7,-13-1-6,14 0 4,-42 0-5,15-13 10,26 0-11,-13 0 9,13 0-9,-27 0 7,-13 0-4,0 0 5,40 0-1,-27 0-4,14 0 3,-55 0-4,28 0 6,-27 0-6,-1-13 5,42 0-3,-15 0 3,42-1-6,-42 1 6,42 0-2,-1 13 1,0 0-2,1 0 1,-1 0 3,-13-13-5,40 13 3,-13 0-3,0 0 3,-41 0-2,27 0 2,1 0 1,-1 13-5,-13 0 6,13 0-6,0 1 4,0-1-1,-13 0 3,-13 0-6,-42 1 6,28-1-8,-27 0 7,26 1-3,14-1 4,-13 0-7,-27 0 7,27-13-1,-28 0-6,1 14 6,27-14-3,-28 0 2,14 0-2,14 0 2,-27 0-4,26 0 8,-26 0-9,0 0 6,-28 0-1,41 0-4,-13 0 6,0 0-5,-1 0 7,-26 0-10,27 0 8,-1 0-8,-13 0 9</inkml:trace>
    </iact:actionData>
  </iact:action>
  <iact:action type="add" startTime="94072">
    <iact:property name="dataType"/>
    <iact:actionData xml:id="d14">
      <inkml:trace xmlns:inkml="http://www.w3.org/2003/InkML" xml:id="stk14" contextRef="#ctx0" brushRef="#br0">4836 18658 0,'0'0'1,"0"0"2,0 0 7,0 0-3,0 0 2,0 0 0,27 0 1,0 0-1,14 13 0,-14 13 0,41 1 0,-1-1 0,1 1 0,0 0 1,-1-1 11,28 1-20,13-1 7,-13-13-3,0 1 5,13-1 1,-13-13-3,13-13 2,14-1-4,13 1 4,-40 0-2,40 0 1,0-14 2,28 1-1,-28-1-3,0 14 4,0-14-3,28 1 3,-28-1-5,0 1 6,-13 12-5,27 1 4,0 0-4,-14 13 4,-27 0-4,14 0 3,-14 0-2,28 13 3,-1 0-4,-40 1 3,-1-1-2,-26 0 3,27 0-3,-14 1 2,14-1-2,-1 0 2,1 0-3,-27 1 5,13-1-6,14 14 3,-1-14 1,1 0-2,13 0 2,-13-13 0,-27 0-3,26-13 2,-26 0-1,13 0 1,14-1 2,27 1-1,-41-14-3,13 1 2,-26-1 3,0 1-3,26-14-2,1 0 3,13 0-1,-13 1 0,-27-15 0,-1 15 1,1-1-3,0 0 3,-14 0-2,-14 0 2,-13-13-2,14 13 2,-14 1-2,14-15 2,-14 15-2,-14-1 3,14 0-3,-27 13 2,0-12-2,-27-1 2,14-13-3,-55-14 4,0 1-3,-53-14 0,-15 1 2,28 26 1,-27 0-5,-55-1 2,15 1 3,-15 14-4,-13 12 5,0-13-3,-13 14-3,-1-1 6,-40 1-5,54-1 6,-27 0-7,0 1 7,0-1-7,0-12 2,0-1 0,-13-13 4,-28 0-6,-13 13 6,13-13-5,41 26 4,-40 1-5,-28-1 6,1 14-5,-1-1 2,0 1 2,-13 0-3,13 0 0,1 13 3,26 0-4,-13 0 3,13 13-2,14 0 1,14 0 1,13 14 0,54 0-2,-14 26 1,15 0-1,12 26 0,1 28 2,0 25-4,26 1 6,1 13-2,40 0-1,28 0 0,26-13-1,-13-1 3,13 1-3,41-13 2,-27-27-2,27-1 1,27-12 0,14-13 2,-14-1-3,41 0 1,40-26-1,-54-13 3</inkml:trace>
    </iact:actionData>
  </iact:action>
  <iact:action type="add" startTime="96537">
    <iact:property name="dataType"/>
    <iact:actionData xml:id="d15">
      <inkml:trace xmlns:inkml="http://www.w3.org/2003/InkML" xml:id="stk15" contextRef="#ctx0" brushRef="#br0">1413 17981 0,'0'0'2,"0"0"8,0 0-5,0 0 8,0 0-5,27 0 0,-27 13 2,41 0 0,13 0-2,14-13-1,13 0 3,14 27-2,-1-1 11,42 1-19,26 13 12,0 0 0,-26-1-4,26 15-3,14-1 4,-14-14 3,-27 1-6,1 0 7,-1 0-9,27 0 7,-26-14-3,-15-12 4,15-1-6,26 0 4,-13-13-2,13 13 2,-26 1 2,26-1-6,27 0 6,-53 1-4,-1-1-1,0-13 1,28-13 5,-28-1-7,0 1 5,1 0-6,26-14 6,0-13-4,1 1 5,-96 25-6</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1-09-14T11:49:04.375"/>
    </inkml:context>
    <inkml:brush xml:id="br0">
      <inkml:brushProperty name="width" value="0.05292" units="cm"/>
      <inkml:brushProperty name="height" value="0.05292" units="cm"/>
      <inkml:brushProperty name="color" value="#FF0000"/>
    </inkml:brush>
  </inkml:definitions>
  <iact:action type="add" startTime="4008">
    <iact:property name="dataType"/>
    <iact:actionData xml:id="d0">
      <inkml:trace xmlns:inkml="http://www.w3.org/2003/InkML" xml:id="stk0" contextRef="#ctx0" brushRef="#br0">21640 7269 0,'0'0'2,"54"-26"-2,55-27 0,80-40 5,41-27 14,-14 1-17,14-14 5,28-39 4,-28-14-4,0 0 4,13-26-4,-40 12 7,-14-12-11,14-14 9,-40 14-4,-55 13 0,14 13 4,-55 14-6,1 12 4,-41 28-2,-13-1 5,-14 0-6,0 40 3,-41 0-4,-13 0 5,13 0-5,-53 1 5,-15-1-3,15 13 1,-15 0 0,-12 1 1,-15-14 0,-40 13 0,41 14 5,-27-1-14,-1-12 11,1-1-7,27 14 6,-28-14-4,-12-13 5,-15 14-7,55-1 7,-41 14-2,-40-14-4,40 27 6,-14 0-7,-40 0 8,27 13-7,-40 27 8,-14 13-10,27 13 7,-41 13-4,0 28 4,14 25-2,14 14 0,-14 13 0,27 14 0,-41 26 2,68-14-5,0 28 7,-13-1-9,67 14 7,-13-14-3,40 27 6,14-1-11,13 1 7,27-13 4,28-27-9,13 13 6,27 0-6,0-13 9,40 0-10,14 14 11,14-14-10,0 13 5,26 0-1,15-13-1,12 0 4,-12-26-7,-15-1 6,-26-26-4,27 0 5,-28 0-5,14 13 5,14-13-8,0 0 8,0 0-5,-14 0 4,13 0-2,42 13-1,-1-13 4,0 0-6,-13-14 6,-14 1-7,55 0 8,-28-14-8,0 0 7,-13-13-4,13 0 1,28 1-1,-1-15 0,-27 1 8,28-27-13,13-26 8,27 0-4,0-27 5,27-13-6,27-27 5,40-52-5,204-107 7</inkml:trace>
    </iact:actionData>
  </iact:action>
  <iact:action type="add" startTime="21665">
    <iact:property name="dataType"/>
    <iact:actionData xml:id="d1">
      <inkml:trace xmlns:inkml="http://www.w3.org/2003/InkML" xml:id="stk1" contextRef="#ctx0" brushRef="#br0">21938 7269 0,'0'0'1,"27"-13"-1,0-14 6,41-12 5,67-41-1,68-26 12,54-53-20,54-27 4,54-27 6,28-26-9,13-13 11,13 13-10,-13-13 7,27-27-3,27 1 4,0-1-7,14 0 5,80-13 2</inkml:trace>
    </iact:actionData>
  </iact:action>
  <iact:action type="add" startTime="30392">
    <iact:property name="dataType"/>
    <iact:actionData xml:id="d2">
      <inkml:trace xmlns:inkml="http://www.w3.org/2003/InkML" xml:id="stk2" contextRef="#ctx0" brushRef="#br0">16350 12751 0,'0'0'3,"0"0"-3,0 0 4,-27 0 3,-14 0 2,-13 13 1,-13 1-3,-1-1 4,-13 0-1,-14 0 8,0-13-17,1 14 11,-15-1-9,-26 0 8,40 14-4,-13-1 4,-14 27 1,-13 14-7,27-14 7,-14 13-6,27-13 8,28 0-10,-1 0 9,0 1-9,1-1 7,-1 0-3,28 26 3,-15 1-4,-12 39 2,26 14 3,14 26-6,27-12 3,-27 12-1,27 0 4,0-13-4,0-13 3,0-14-6,0-13 7,27 14-2,-27-1-3,27 1 4,14-1-4,-14-13 3,13 14-2,15 26 4,12 0-6,1-27 6,0 1-7,40-14 9,-14 13-9,1-12 5,0-1-1,13 0 0,0 0-3,41 0 4,0 27 4,68 13-8,-1-26 5,41-1-4,14-39 2,-41-27-2,27-13 6,-14-27-8,14-26 6,-13-1-1,-14-26-2,-27 1 3,27-28-5,-41 1 5,14-40-3,27-14 4,-67 14-7,-15 0 6,15-27-3,-28 0 2,14 1-4,-41 12 5,-13 1-2,13-27 0,-40 13 2,-1 0-4,-13 14 4,14-14-4,-54 14 5,13-1-5,0 14 4,-27 0-6,0-14 5,0-12-1,-27-14 1,-14 13-1,14-13-2,0 0 6,-14-13-8,14 26 9,-13 27-10,13 13 8,-14 0-5,-13-13 5,40-14-6,-40 1 4,14-14-3,-28 14 4,28 12-1,-15 1-3,-12 27 5,26 26-6,-54-14 6,1 14-7,-15 0 6,-12 13-3,12 0 2,-26 1 2,-27-1-7,27 0 5,-1 0-2,1 0 4,-54 14-5,26-1 4,28 1-4,-41 12 5,-27-12-6,14-1 4,53-13-5,-67 1 7,41-14-3,0 26-2,53 0 6,-26 14-7,-14 0 4,41 13 0,13 0-1,-13 0-2,40 0 4,-26 13 1,26 14-4,-27-1-3,-13 27 6,13 27-2,28-27-1</inkml:trace>
    </iact:actionData>
  </iact:action>
  <iact:action type="add" startTime="37398">
    <iact:property name="dataType"/>
    <iact:actionData xml:id="d3">
      <inkml:trace xmlns:inkml="http://www.w3.org/2003/InkML" xml:id="stk3" contextRef="#ctx0" brushRef="#br0">20477 15791 0,'0'0'0,"0"0"1,0 0 8,0 0 2,0 0-3,0-14 2,27 1 1,13-14-4,14-12 2,14-28 1,0 1-1,26-27 10,15-13-19,-1-14 10,41 1-4,-14-1 5,41 1-4,-14 0 5,28 12-3,-14 14-2,27-13 5,-1 0-6,-12 13 4,-28 14-3,14-1 7,-14 13-10,-67 14 6,13 0-2,-13 0 4,0 0-4,-28 27-1,1-1 7,-27 0-10,13 14 7,-41 0-4,-13 13 3</inkml:trace>
    </iact:actionData>
  </iact:action>
  <iact:action type="add" startTime="37955">
    <iact:property name="dataType"/>
    <iact:actionData xml:id="d4">
      <inkml:trace xmlns:inkml="http://www.w3.org/2003/InkML" xml:id="stk4" contextRef="#ctx0" brushRef="#br0">22533 13295 0,'0'0'0,"0"0"7,0 0-1,0 0 6,0 0-6,27 13 5,41 1-3,27-1 1,53 0 0,15-13 0,26 0 6,14 0-12,0 0 8,-14 0-3,-13 14 2,-13 12-2,-1 14 2,-67-14 4,-14 1-12,-27 0 11,-13-1-8,26-13 7,-40 1-5,-13-1 5,13 13-7,-27 1 7,0 39-4,-41 67 2,-26 40-4,-96 39 6,28 0-2,-27 1-4,-28-1 7,-13-26-9,0-13 9,0-1-7,-27-26 7,0-26-9,-40-41 7,-190 67-3</inkml:trace>
    </iact:actionData>
  </iact:action>
  <iact:action type="add" startTime="45445">
    <iact:property name="dataType"/>
    <iact:actionData xml:id="d5">
      <inkml:trace xmlns:inkml="http://www.w3.org/2003/InkML" xml:id="stk5" contextRef="#ctx0" brushRef="#br0">10235 8663 0,'0'0'2,"0"-13"-2,-27-14 0,0-13 11,-41-13-5,27-13 4,-26-1 1,-28 1 4,-13 13-13,-55 0 9,28 0 0,-54 0-6,-14 13 8,-27 13-7,-41 14 5,-27 13-4,1 13 4,-28 40-2,14 27-2,13 13 2,41 26 2,14 27-3,-14 27 0,94 13 4,-13 13-5,-13 27 4,27-1-5,53-26 6,42-13-6,-1 13 5,41 0-4,27 0 4,0 14-4,54-1 2,27 14 4,41-14-10,13 1 11,1-1-9,39 14 8,15-14-8,13-13 8,54 27-7,-27-14 4,-14-39 2,41-1-6,-27-26 4,-27-13-4,27-27 7,0-13-6,0-13 4,14-14-4,13-13 5,14-13-7,-14 0 6,13-27-4,1 0 5,-1-26-5,15-27 1,-55-13 3,13-13-2,-13-14 4,-54-26-9,40-14 6,-40-12-3,-13-14 5,-28-27-4,27-39 1,-26-27 1,-1-27-3,-40 27 2,-1-13 0,-53-26 1,-14 12-2,-27 14 2,0 13-1,-68 0 1,14 0 1,-54 0-3,13 0 0,-13 27 2,-27 13-1,-55-14 1,-13 28 0,-27-28-4,-40 1 4,13 0-2,-41 26 1,28 40-1,-28 13 2,-40 27 0,-28 26 0,-67 14-2,0 39 1,14 54-1,-55 52-1,-148 67 2</inkml:trace>
    </iact:actionData>
  </iact:action>
  <iact:action type="add" startTime="62180">
    <iact:property name="dataType"/>
    <iact:actionData xml:id="d6">
      <inkml:trace xmlns:inkml="http://www.w3.org/2003/InkML" xml:id="stk6" contextRef="#ctx0" brushRef="#br0">10370 2159 0,'0'0'2,"0"0"-2,-68-13 0,-26 13 9,-1 0-1,-13 0-1,-14 26 13,-54 28-19,14-15 11,-1 28-9,-13 12 11,-13 28-3,13 12-6,41 14 3,-14 26 0,14 27 5,-1 26-5,42 1 1,26 12-3,27 1 6,1-14-5,13 14 6,27-27-9,27 0 7,-14 0-1,41 0-2,14 0 2,0 0-3,26-13 6,-12-13-7,39-1 5,15-26-4,-1 0 4,0-26-5,28-1 7,-1-26-8,41-13 7,-27-14-7,54 1 6,-41-28 0,14-12-3,27 13 1,0 0-1,14-14 2,-14 1-1,0-14 1,0-13-2,13-13 1,-13-14-2,27-13 4,-27 0-1,0-26-4,14-14 7,-41-26-7,-14-13 5,14-14-5,0-13 5,-13 0-3,-55 0 3,0-26-2,-27 12 0,14-12 0,-27-1-1,-27 27 2,-28 0-2,-13 13 2,14-13-2,-41 14 1,0-1-1,0 13 3,-27-26-3,-14 14 3,-27-14 2,-26 0-10,13 0 6,-14 13 0,0 0 3,-40 1-5,-27-1 4,53 13-6,-26 1 7,-54-14-6,26 0 6,1 27-6,13 0 6,-40 0-7,13 0 7,-14 0-2,-40 13-2,0 13 1,54 27-2,-27-13 6,14 12-8,13 28 6,14-1-4,-41 14 3,13 0-2,-12 13 3,-28 26 1,27 1-6,40-1 3,-40 28-1,14-1 4,40 0-6,-13 13 5,-1 14-2,1 26-1,0 0 2,26 0 1,-40 27-4,-27 53 1,-94 132 4,-96 173-5</inkml:trace>
    </iact:actionData>
  </iact:action>
  <iact:action type="add" startTime="83954">
    <iact:property name="dataType"/>
    <iact:actionData xml:id="d7">
      <inkml:trace xmlns:inkml="http://www.w3.org/2003/InkML" xml:id="stk7" contextRef="#ctx0" brushRef="#br0">24454 7734 0,'0'0'2,"0"0"-1,0-13-1,-27-1 8,27 1 2,-40 0-3,13-1 3,0 1-1,-14-13 1,0-1-2,14 1 2,-40-14-3,-28 0 6,-13 13-6,-28 1 3,-53 26 2,-14 13-7,-27 40 9,-13 14-10,-42 39 8,42 0-5,13 13 6,0 14-9,0 0 7,27 13-2,0-13-1,41-1 2,26-12-2,15-14 1,-15 13-1,42 14 4,12 13-5,15 27 4,13 26-4,13 0 5,41-27-7,41 14 6,-14 13-3,40-13 1,1 13 0,0 0 1,26-13 2,1 13-8,-14 14 9,14-54-8,0-26 6,-28-27-2,28-13 1,-27-14-4,-1 1 4,69 0 2,-1-1-3,0-12-2,1-1 1,53 0 4,-27 1-6,-26-27 6,39-1-5,28 1 6,-13-27-8,13-13 4,27-13 2,-27-27-5,0 1 7,27-15-8,-41 15 8,14-1-8,0-27 6,0 1-3,13-27 3,1-26-5,-1-1 4,-40 41 0,27-14-1,-108 40 2,568-492-7,-663 532 9,68-13-7,26-54 4,14-53-2,-13-13 3,-27 27-3,-41 66 1,176-598 0,-203 638 1,0-13 2,0-67-7,-27-53 6,13 0-5,-40 13 8,-14 0-8,1 0 7,-28 14-10,14 13 10,-14 0-7,1-1 5,-42-12-3,1-14 1,0 0-2,13 14 5,14 39-1,13 1-5,-40-1 5,-1 27-5,42 0 4,-1 26-1,-13-12 1,-14 12-2,-13 0 2,-1 1-1,1 13 0,0-1 2,-28-12-3,1-1 2,54 14-4,-28 0 3,-53 13-1,13 0 3,14 13-5,26 14 6,-26-1-4,0 1 3,54-1-2,13 1-2,0-1 3,-13 1-2,-27-1 5,-28 14-8,1 27 6,54-14-5</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1-09-14T11:49:04.375"/>
    </inkml:context>
    <inkml:brush xml:id="br0">
      <inkml:brushProperty name="width" value="0.05292" units="cm"/>
      <inkml:brushProperty name="height" value="0.05292" units="cm"/>
      <inkml:brushProperty name="color" value="#FF0000"/>
    </inkml:brush>
  </inkml:definitions>
  <iact:action type="add" startTime="28871">
    <iact:property name="dataType"/>
    <iact:actionData xml:id="d0">
      <inkml:trace xmlns:inkml="http://www.w3.org/2003/InkML" xml:id="stk0" contextRef="#ctx0" brushRef="#br0">20111 5915 0,'0'0'5,"0"0"-5,0 0 0,0 0 0,0 0 12,0-13-8,0 0 6,0-14-2,0 1 3,0-1-4,0 1 3,0-1-2,27 14 2,-27 0-1,27-1-1,-27 14 1,41 0 3,-14 0-5,41 14 3,40 12-1,-40 1-2,26-1 7,-26 1-7,27-1 2,40 1 5,0-1-10,1-12 5,-1 12-1,27 1 4,28-1-4,-55 1 3,0-14-6,1 0 9,26 1-9,0-1 6,-53 0-4,26-13 1,-13 0 4,26 14-5,15-14 5,-69 13-6,15 0 7,12 0-10,-12-13 10,12 14-6,-12-14 4,-15 0-4,-26 0 2,27 0 0,40 0 0,0 0 1,-26-14-2,12 1 4,-26 13-6,40 0 7,28-13-9,-14 0 7,13-1-4,0 1 6,41 0-7,-40-1 5,-1 1 0,0 0-6,14-14 6,-13 14-4,-55 0 7,54 0-10,1-1 6,-1 1-1,-27-14 3,0 14-8,-13-13 7,14-14 1,-55 13-5,13-13 4,-26 1-6,0-1 8,-14 0-6,13-26 2,1-14-1,-27 0 2,13-13-4,-41 1 7,14-1-8,-27-27 6,-27 1 0,-13-1-4,-55 1 5,-40-27-6,-1 0 6,-26 13-7,-41 14 8,0 26-7,-13 26 6,-55 14-6,1 13 4,-28 14 0,-40 26 0,13 0-2,-13 13-1,13-13 5,27 0-6,1 0 5,-1 0-5,27 0 5,28 0-1,13 0 0,0 0-2,-27 27 1,81-1 2,-27 1-6,-27 26 6,41 0-2,-41 13 2,0 1-5,54-14 8,13 0-10,1 0 7,-14 13-4,54-26 3,14 13 4,13 0-12,1 0 12,12 27-8,15 0 3,-1-1 0,14-12 1,13-1-2,14 0 2,0-13-5,14 1 10,26-1-10,41-13 5,-40-14 0</inkml:trace>
    </iact:actionData>
  </iact:action>
  <iact:action type="add" startTime="39307">
    <iact:property name="dataType"/>
    <iact:actionData xml:id="d1">
      <inkml:trace xmlns:inkml="http://www.w3.org/2003/InkML" xml:id="stk1" contextRef="#ctx0" brushRef="#br0">28473 6181 0,'0'0'1,"0"0"-1,0 0 0,0 0 7,0 0 2,0 0 2,27 0-4,-14 0 4,-13 0-5,54 13 4,14-13-2,40 13 3,14-13-3,13 0 8,41 0-13,27 0 7,-13 0 0,13 27-2,54 0 2,-54 12-3,27-12 4,0-1-2,-54-12-1,13-1 3,-13 0-6,-14 1 7,-27-1-5,-26-13 5,40 0-6,-1-13 8,15-14-10,-42-13 7,28-13-2,14 0-1,-42 0-1,-12-13 4,-15 12 1,1-12-6,-54 13 4,26-13-1,-40-1 1,14-12-5,-14-1 7,0 0-4,-13 1 4,-14-1-7,0 14 5,0-14-1,0 0-1,0 14 3,0 0-5,-41-14 7,14 14-5,-14-14 3,-26 0-5,-1 1 6,14-1-7,-27 14 6,0 13 1,-1-14-7,-12 1 7,-15-14-6,-53 1 7,67 26-8,1-1 8,-15 1-8,42 14 6,-55-15-1,14 1-1,13 0-3,0 13 5,28 14 0,-14-1-7,-14 1 8,0-1-3,0-13 1,-13 14-4,14-1 8,26 1-10,0-1 7,1 1-3,-28-1 4,0 1-8,-13-1 7,13 14 2,28 0-9,-28-1 7,14 1-3,13 0 9,-54-1-17,14 14 15,-14 0-10,14 0 4,-14 0 1,14 0-2,-27 0 4,13 14-7,41-1 9,-14 0-11,27 14 10,-53-1-6,12 1 2,1 13-1,-14 0 4,28-1-7,26 1 6,-13 0 0,-14 0-3,0 0 3,28 13-5,-28 0 5,0 0-4,28 0 4,-1 0-5,27 13 5,14-12 0,-13 12-5,-1-13 1,-13 0 5,14 0-3,12 0-1,-12 0 2,13 0-2,27 1 4,-27-1-5,13 0 3,14 0-3,0 0 5,0 0-1,0-13-5,14 0 4,13-1-4,-27 1 5,27 0-5,-27 13 5,13-13-4,14 13 4,1-13-3,-28 0 4,40 0-7,-40-1 6,27 1 0,0-13-4,-13 13 2,13-1 1,13 1 1,-13-13-6,1-1 7,-15 1-5,14-1 4,0 1-5,-13 0 7,13-1-7,0 1 5,-14-1-3,14 1 1,0-1 0,14 1-1,-14-14 5,-27 14-8,41-1 6,-14 1-3,0-1 2,-14 1-4,14-1 4,14 1-1,13-1 2,-13 1 2,-14 0-7,40-1 4,-26 1-4,13-1 5,14 1-5,-28-14 5,28 14-3,-14-14 1,-13 13 0,26-12 0,-26-1 0,27 0 1,-1 0 2,14 1-8,-40-1 8,27 0-5,-1 1 5,-26-1-7,13-13 6,14 0-3,-1 0 2,1 0-3,27 0 4,-28 0 0,28 0-6,-14 0 8,-27 0-7,-13 0 4,27 0-3,-28 0 7,14 0-8,14 0 3,-27 0 3,13 0-6,-14-13 6,28 13-6,-41 0 6,14 0-5,13 0 3,-14 0-4,-13 0 5,-13 0-4,13 0 6,0 0-9,-14 0 8,15 0-1,-1 0-4,-27 0 4,13 0-6,14 0 6,-27 0-4</inkml:trace>
    </iact:actionData>
  </iact:action>
  <iact:action type="add" startTime="45997">
    <iact:property name="dataType"/>
    <iact:actionData xml:id="d2">
      <inkml:trace xmlns:inkml="http://www.w3.org/2003/InkML" xml:id="stk2" contextRef="#ctx0" brushRef="#br0">2712 4150 0,'0'0'2,"27"-13"-2,68 0 0,67 13 7,14 0 8,54 0-7,-27 26-1,27 1-3,27-14 8,-13 13-3,-14-12 1,40-1 0,-13-13-2,41-13 2,0-1-4,13-25 6,14-1-5,-28-13 3,1 0-3,-28-14 5,-13-12-5,-54-14 2,0 0 2,0-27-3,-81 14 3,-14 0-6,-40 0 8,0-27-8,-41 27 6,-27-14-3,-27 1 3,-14 13 0,-27-40-5,-26 13 4,-42 0-2,-26 14 4,-68-14-6,-14 14 6,-53 13-7,-1 13 5,-27 13-2,-13 40 4,14 27-8,-15 13 11,15 26-11,-42 28 8,28 12-2,0-13-4,13 0 6,0-13-6,14-14 7,13 14-6,1-26 2,40-1-1,40 0 2,-13-13-3,41 27 4,13-1-5,14 1 6,-1 13-1,28 13-5,40 0 6,1 26-7,12 1 6,28 26-4,-13 53 5,26 27-6,14 40 5,54 53-2,41-1-1,26 28 4,55-28-6,68-25 5,13-15-3,40-38 3,96-54-5,94-54 6,40-92-6,96-132 4,12-67 0</inkml:trace>
    </iact:actionData>
  </iact:action>
  <iact:action type="add" startTime="51563">
    <iact:property name="dataType"/>
    <iact:actionData xml:id="d3">
      <inkml:trace xmlns:inkml="http://www.w3.org/2003/InkML" xml:id="stk3" contextRef="#ctx0" brushRef="#br0">17487 7004 0,'0'0'3,"0"0"-3,0 0 0,0 0 11,0 0-3,27 0 1,0-13 0,13-1 0,1 1 1,27 0 0,-1-1-3,28 1 3,-27 0 10,-1 13-19,1 0 4,27 0 4,-1 0 4,42 13-7,-28 0 5,14 1-5,-28-1 7,-13 0-8,41-13 6,13 0-3,-40 0 2,13 0 0,-13 0-3,13 0 6,14 0-7,41-13 6,-55 0-8,27 13 8,-13-14-4,13 1 4,41 13-8,-41-13 8,-13 0-5,40-1 2,-13 1 1,14 0-2,-28 0 4,0-14-5,55 14 5,-55-1-8,0 1 11,-13 0-11,13 13 6,1-13-1,-1 13 1,-40-14 1,13 14-5,14 0 6,26 0-6,1 0 4,-41-13-3,28 13 6,-1-13-7,27 13 4,-26 0-2,-1-13 2,0 13 0,55-14-3,-28 14 3,-27-13-1,-26 0 0,26 13 0,27 0 0,-40 0-1,-14 0 3,-13 0-5,0 0 6,-14 0-5,41 13 3,-14 0 0,-40 1-3,26-1 3,-26-13 0,27 13-1,-1 0-2,42 1 5,-28-1-6,14-13 6,-14 0-7,54 0 6,14 0-3,-81 13 3</inkml:trace>
    </iact:actionData>
  </iact:action>
  <iact:action type="add" startTime="56465">
    <iact:property name="dataType"/>
    <iact:actionData xml:id="d4">
      <inkml:trace xmlns:inkml="http://www.w3.org/2003/InkML" xml:id="stk4" contextRef="#ctx0" brushRef="#br0">14794 7946 0,'0'0'2,"27"0"-2,-27 0 0,41 0 5,26 0 4,28 0-2,0 0 3,13-13 0,-13 13 3,0 0-2,-28 0 3,41-13-14,-13 13 7,40 0 5,-40 0 4,13 0-15,-13 0 8,0 0-1,40 0 2,0 0-3,-40 0 5,13 0-6,-13 0 8,13 13-11,55-13 8,-28 13-3,0 0 3,28 1-4,26-1 6,-13 0-6,-14-13 2,28 14 3,-14-1-8,13 0 11,-40 14-12,40-1 8,14-13-3,-13 1 5,-15-1-9,28 0 7,-13-13-1,-28 14-3,14-1 5,13 0-6,-40 0 4,41 1-3,-14-1 6,13-13-7,-27 13 6,14 0-7,14 1 6,-14-14 0,-41 13-4,27 0 0,28 1 4,-55-1-2,27 0 0,14 0 3,14 1-7,-15-1 8,28 0-9,0-13 7,27-13-1,0 13-2,41-13-1,-14-1 3,41 1 1,-28-13-3,-13-1 3,-13 14-4,-14-14 7,0 14-8,-27 0 2,-41-1 0,-54 14 5,14 0-8,-27 0 6,13 0-3,-40 0 0</inkml:trace>
    </iact:actionData>
  </iact:action>
  <iact:action type="add" startTime="84163">
    <iact:property name="dataType"/>
    <iact:actionData xml:id="d5">
      <inkml:trace xmlns:inkml="http://www.w3.org/2003/InkML" xml:id="stk5" contextRef="#ctx0" brushRef="#br0">7880 11782 0,'0'0'1,"0"0"4,0 0 2,0 0 5,14 13-5,13 1 2,0-1 0,0 13-1,14 1 2,-1 0-2,-13-1 1,14 1 0,13-14 0,-13 0 0,26 0 10,-40 1-19,14-1 12,27 0 1,-14 1-6,13-1-1,1 0 2,27 0 3,-14 1-2,14-1 0,-28 0-3,28 0 9,13 1-11,14-1 9,-14 0-8,14-13 5,-41 0 2,14 0-6,40 0 5,-13 0-5,-14 0 5,-13 0-4,0 0 5,-28-13-7,42 13 7,-15-13-5,14-1 4,14 1-2,-14 0-1,-40 13 4,27 0-6,13 0 5,14 0-4,-14-13 4,-13 13-5,-1 0 7,1-14-8,-14 1 7,41 0-3,13 0-1,1-1 3,-42 14-5,-12 0 4,39-13-1,15 13 2,-28-13-6,14-1 8,-28 14-8,-12-13 9,12 13-9,42-13 5,-42 0 0,15 13-2,-15-14 3,-26 1-5,0 13 7,26 0-7,1 0 6,13 0-6,-40 0 7,27 0-9,-28 0 7,1 0-4,-1 13 5,1-13-6,27 14 4,-28-14 1,28 13-5,0 0 7,-27 0-7,-28-13 7,28 14-9,-1-1 7,-12 0-3,12 1 2,1-1-3,-28 0 5,28-13-2,-14 0-4,-13 0 6,-1 13-5,-13-13 4,1 0-6,12 0 7,-13 0-6,-27 0 6,14 0-6,13 0 7,-27 0-5</inkml:trace>
    </iact:actionData>
  </iact:action>
  <iact:action type="add" startTime="86399">
    <iact:property name="dataType"/>
    <iact:actionData xml:id="d6">
      <inkml:trace xmlns:inkml="http://www.w3.org/2003/InkML" xml:id="stk6" contextRef="#ctx0" brushRef="#br0">15200 12061 0,'0'0'1,"0"0"5,0 0 4,0 0-5,27 0 5,-27 0 0,27 0-2,14 0 1,13 0 1,-14-13-4,1-1 8,13 1-10,14 0 6,40-27 2,14 0-4,13-13 3,-27 13-5,-13-13 7,0 0-7,13 0 6,-40 0-7,-1 13 6,-13 13-3,14 1 2,-54-14-2,13 0 1,0 14 4,-14-14-8,14 0 6,-27 0-2,0 0 1,-40-13-6,13 0 8,-14 0-4,-13-13 1,13 13 0,1 0 2,-14 0-4,-14-1 4,-27 1-2,14 0-2,-14 0 5,1 13-5,-1 14 2,14-1-1,-14-13 4,-67 1-4,26-1 0,1 13 2,-27-13-3,-41 1 3,13 12-2,15 1 3,-55-1-4,40 0 5,14 14-6,14 0 7,-14 0-7,14-1 6,-1 1-7,1 13 5,-14-13-1,14 0 0,26 13 5,-26-14-9,-27 14 5,40 0-5,27 0 8,-13-13-7,-1 13 4,28 0 0,-14 0 1,14 0-5,13 0 7,1 0-8,-14 0 4,-14 0 9,14 0-17,13 13 9,0-13-2,-13 14 3,-14-14-5,-13 13 7,0 0 2,26 0-15,-26 1 8,-27-1 2,26 13 1,15-12-4,12-1 7,-12 0-10,12 14 9,-26-1-10,13 1 8,41-1-4,-14 14 5,1 0-2,-1 0-3,14 0 5,-14 0-6,0-1 5,28 1-3,-1 13 0,0 0 1,1 0 1,-1 14-4,14 12 6,-14 14-4,28-26 2,-1-1 0,-13 0-2,40-12 0,-13-1 2,27-14 1,-27 1-5,27 0 7,27 0-7,-27 0 3,27 0-2,-13-1 4,40 14 0,-13-13-4,-14 0 3,13 0-2,28 0 2,0-14-4,-1 1 8,28-14-9,0 0 7,13-52-6,-40 12 6</inkml:trace>
    </iact:actionData>
  </iact:action>
  <iact:action type="add" startTime="100372">
    <iact:property name="dataType"/>
    <iact:actionData xml:id="d7">
      <inkml:trace xmlns:inkml="http://www.w3.org/2003/InkML" xml:id="stk7" contextRef="#ctx0" brushRef="#br0">6960 13123 0,'0'0'1,"0"0"-1,0 0 1,27 0 5,-27 0 3,28 0 2,-15 13-4,41-13 1,-13 0 2,-1 0 1,42-13-4,-1-1 3,-14 1 9,28 0-19,-27-14 12,-1 14-8,28-14 11,-27 14-13,-1 0 11,28 0-7,13-1 4,-13 1 1,-27 0-4,26 0 4,-26-1-4,27 1 4,-14 0-5,14-14 4,26 14-2,-39 13 2,12-13-2,1 13 2,0-14 1,-14 14-4,41 0 5,-14 0-7,-13 0 10,-28 0-11,28 0 5,0 0 2,13 0-1,-13 14-5,13-14 5,14 0 0,-41 13-2,14-13 3,40 13-4,-13 0 3,-14 1 0,-13-1 0,-1 0-4,14 1 5,1-1-4,40 0 4,-41 0-5,-14 1 4,15 12 0,12 1-1,28-14 2,0 0-5,-41 1 7,-13-1-8,40 0 7,1 0-5,-1-13 6,0 0-10,-13 0 9,13 0-3,28-13 0,-55 0 1,14 0-2,-41-1 3,41-12-6,-14 12 7,14-12-6,-41-1 7,14 14-8,-28-13 8,1 12 2,27 1-15,-1-14 14,-13 1-7,14-1-2,0 14 5,-28 13 2,-26 0-7,13 0 6,-13 0-3,26 0 2,-12 0 0,-15 13-2,28 1 6,-1-14-9,1 13 3,0 0 2,-1 14 0,-12-1-3,-15 1 4,28-1-4,26 1 3,1-1-3,-14 1 6,14-14-8,0 1 6,-28-1-3,1 0 3,0 0-2,-1 1-2,1-1 5,27-13-6,-28 0 6,1 0-8,0 0 8,-28 0-4,14 0 2,-27 0 1,-13 0-5,13 0 4,0 0-1,-13 0 2,-14 0-5,0 0 4,0 0-2,0 0 2,0 0-3,0 0 5,0 0-5,0 0 3</inkml:trace>
    </iact:actionData>
  </iact:action>
  <iact:action type="add" startTime="103017">
    <iact:property name="dataType"/>
    <iact:actionData xml:id="d8">
      <inkml:trace xmlns:inkml="http://www.w3.org/2003/InkML" xml:id="stk8" contextRef="#ctx0" brushRef="#br0">18515 13123 0,'0'0'2,"0"0"3,0 0 5,0 0-7,0 0 9,27 0-2,-27-14-3,40 1 2,-12 0 0,12 0 0,-13-1 0,14 1 2,13 0-5,-14-1 6,1 1-6,54 0 16,-1 13-21,15 0 8,12 13 2,-26 0-5,13 1 4,55-1-4,-28-13 5,0-13-3,-13 13 2,13 0-1,14 0 1,14 0-4,-42 0 5,15 0-3,-1 0 0,27 13 6,1 0-8,-28 1 5,27-14-6,-13 13 7,14 0-5,-28 14 5,0-1-6,28-13 4,-42 1-1,15-1 0,-1 0-1,27 1 1,1-1 3,-28 0-5,-27 14 4,54-1-5,-26 1 7,-1-14-9,0 0 8,-13 1-6,41-1 5,-28 0-2,14-13 0,-28 0 0,15 0-1,26-13 4,0 0-6,-26-1 5,-28 1-4,27-14 4,28-12-1,-28 12-3,-13-13 2,-14 0 0,14 1 2,13 12-3,27 1 2,-26-1-2,-28 0 2,27 1-3,28-1 3,-28 1-2,-13 13 2,-14 13-2,54-14 2,-27 14-1,28 0-1,-28-13 3,-40 13-5</inkml:trace>
    </iact:actionData>
  </iact:action>
  <iact:action type="add" startTime="120682">
    <iact:property name="dataType"/>
    <iact:actionData xml:id="d9">
      <inkml:trace xmlns:inkml="http://www.w3.org/2003/InkML" xml:id="stk9" contextRef="#ctx0" brushRef="#br0">8016 14065 0,'0'0'2,"0"0"-2,0 0 0,0-13 6,27-1 1,13 1 5,-13 0-4,14 0 2,0-1-2,13 14 0,-14 0 2,-13 0-2,14 0 2,27 0-2,-14 0 10,13 0-18,1-13 13,0 0-7,26 0 6,-26 13-7,13 0 5,-13 0 1,13 0-3,0-14 4,14 1-7,13 13 6,14 0-4,-54 0 7,26 0-9,-13 0 6,14 0-2,27 0-2,-14 13 5,14-13-6,-14 0 5,0 14-3,41-14 3,-13-14-5,-1 1 7,0 13-9,0 0 7,28 0-4,-28 0 4,0 0-1,-13 0-4,13 0 5,1 13-2,-1-13 2,-27 14-4,14-1 4,13 0-6,1-13 6,-1 13-5,-40-13 7,13 14 1,14-1-13,13 0 12,0 0-7,-26 1 8,12-1-9,-26 0 7,40 1-7,1-1 7,-42 0-6,15 0 7,-42-13-8,28 0 6,0 14-2,13-1-2,14 0 6,-14 1-6,-13-1 4,-28-13-6,41 0 8,-13 0-7,0 0 6,-27 0-7,26 0 5,-26 0 2,-28 0-5,28 0 3,-41 0-3,-13 0 6,13 0-9,0 0 9,-14 0-6,14 0 1,-27 0 2,0 0 1,0 0-6,0 0 5</inkml:trace>
    </iact:actionData>
  </iact:action>
  <iact:action type="add" startTime="124253">
    <iact:property name="dataType"/>
    <iact:actionData xml:id="d10">
      <inkml:trace xmlns:inkml="http://www.w3.org/2003/InkML" xml:id="stk10" contextRef="#ctx0" brushRef="#br0">23494 14118 0,'0'0'2,"0"0"-2,0 0 4,0 0 5,0 0 0,0 0 1,0 0-3,0 0 4,0 0-4,27 0 3,-27-13-2,40 13 1,-13-13 2,41-1-4,0 14 4,-1-13-4,1 13 4,0 0-4,26-13 8,1-1-10,13 14 4,-13 0-1,13 0 3,-13 0-3,0 0 2,13 0-1,27 0 0,1 0 0,-15 0-2,15 14 5,-1-1-6,27 0 6,-26 1-6,-1-1 5,0 0-1,0-13 1,28 0-6,-28 0 4,0-13 4,55 0-7,-28 13 5,1 0-6,12 0 9,28 0-8,-13 0 6,-14 0-6,-14 0 5,41 0 1,-41 0-5,1 0 0,40 13 1,-14-13 2,-13 13-3,27 0 6,0 1-8,-14-1 8,14 0-9,0 1 8,-13-1-5,-15 0 5,55 14-3,-27-14-2,-13 0 5,-14 0-5,13 1 5,-26-14-7,-28 13 9,27 0-11,-27 1 8,-26-1-3,-15 0 4,-53 0-4,13-13-1,-13 14 6,-14-14-9,13 0 9,-40 0-5</inkml:trace>
    </iact:actionData>
  </iact:action>
  <iact:action type="add" startTime="125966">
    <iact:property name="dataType"/>
    <iact:actionData xml:id="d11">
      <inkml:trace xmlns:inkml="http://www.w3.org/2003/InkML" xml:id="stk11" contextRef="#ctx0" brushRef="#br0">3402 15246 0,'0'0'3,"0"0"3,0 0 0,0 0 3,0 0 0,0 0 0,0 0 1,0 0-3,0 0 3,41 0-1,53 14 2,1-1-5,40 0 6,55-13 7,13 13-19,0-13 16,27 0-15,0 0 10,0 14-5,13-14 3,-13 0 0,0 0 3,0 0-3,14 0-3,-55 13 2,55 0 4,-14 1-3,0-1-1,40 0 3,-40 0-4,27-13 5,-27 0-8,0 0 8,-13 0-5,13 0 5,-41 0-6,14-13 6,-27 13-5,-13-13 3,-42 0-1,-12-1-1,53 1 4,-27 0-7,-40-1 5,13 14-2,14-13 5,13 0-9,1 0 8,-42-1-2,14 14-1,-13 0 0,-27 0-1,-1 0 3,28 0-5,-27 0 5,27 0-3,-28 0 3,-26 0-5,26 0 7,-26 0-9,13 0 7,-13 0-4,26 0 5,-40 0-4,0 0 1,14 14-1,-14-14 2,14 0 2,-14 0-7,-14 13 7,14-13-4,0 13 4,0-13-9,-13 0 8,-14 13 0,27 1-2,14-14 0,-41 0-1,27 13 2,-27-13-4,27 13 8,-27-13-9,13 0 7,14 14-7,-27-14 6,27 0-3,-27 0 2,0 0-2,14 0 3,13 0-6,-27 0 6,27 0-1,-27 13-3,14 0 4,13-13-4,-27 13 4,27 1-2,13-1 2,14-13-5,-13 13 5,27 0-2,-1-13-1,28 0 4,-27 14-7,-28-14 8,14 13-8,14-13 7,-27 13-5,26 1 3,-13-14-3,-13 13 4,27 0-1,-41-13-3,40 0 5,-26 0-6,27 0 5,-14 0-4,-14 0 6,1 0-7,13 0 4,14 0-1,-28 0-1,28 0 2,0-13-3,-1 13 7,-13-13-9,14 13 4,-27-14-1,26 14 4,-13-13-6,-13 0 6,27 13-7,-28 0 9,14 0-6,14-14-1,0 14 3,-1-13-2,1 13 1,-1 0-1,1 0 3,-27 0-5,40 0 7,-13 0-9,-1 0 10,1 0-8,13 0 4,14 0 0,-28 0-2,28 0 2,-27 0-2,-1 0 3,1 0-4,27 0 4,-28 0-5,1 0 8,0 0-9,-1 0 6,1 0-3,-14 0 0,14 0 1,13-13 1,14 13-3,26 0 2,-12 0 2,12 0-4,15 0 5,-1-13-5,41 13 4,-14 0-4,1-14 5,40 14-5,-41-13 2,0 0 1,14 0-2,14-1 4,-15 1-8,-39 0 9,53-1-6,-26 1 2,-28 0-1,0 0 2,0 13-3,1 0 4,-1-14-4,-13 14 4,-14 0 2,27 0-9,-40-13 9,13 13-7,14 0 4,-27 0-2,-28 0 3,1 0-4,0 0 3,-28 0-3,28 0 5,0 0-6,-14-13 3,-14 13 3,-13 0-7,14 0 9,-14 0-8,0 0 7,-13 0-10,13 0 10,-27 0-7,27 0 6,-14 0-1,-13 0-6,27-13 8,14-1-7,-41 14 3</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1-09-14T11:49:04.375"/>
    </inkml:context>
    <inkml:brush xml:id="br0">
      <inkml:brushProperty name="width" value="0.05292" units="cm"/>
      <inkml:brushProperty name="height" value="0.05292" units="cm"/>
      <inkml:brushProperty name="color" value="#FF0000"/>
    </inkml:brush>
  </inkml:definitions>
  <iact:action type="add" startTime="7073">
    <iact:property name="dataType"/>
    <iact:actionData xml:id="d0">
      <inkml:trace xmlns:inkml="http://www.w3.org/2003/InkML" xml:id="stk0" contextRef="#ctx0" brushRef="#br0">10505 6420 0,'0'0'2,"0"0"-2,0 0 0,0 0 9,0 0 0,0 0-1,0 0 2,0 0-2,0 0 1,0 0 0,0 0 3,0 0-6,0 0 4,0 0-1,0 0 0,0 0 1,27 0-2,14 13 1,-1-13 0,-12 13-1,39 1 1,1-1 1,-1 0-1,1 0 0,-14-13 14,14 0-22,0 14 4,13-14 5,13 0 1,-26 13-6,0 0 7,-14-13-5,13 0 5,-26 0-7,-14 0 8,14 0-9,-14 0 8,13 0-5,-13 0 3,0 0 2,14 0-6,-14 0 7,-13 0-9,13 0 10,0 0-8,13 0 3,-13 0-1,-27 0 2,27 0-4,-13 0 6,-14 0-5,0 0 5,27 0-6,-27 0 4,0 0 1,0 0-3,0 0 0</inkml:trace>
    </iact:actionData>
  </iact:action>
  <iact:action type="add" startTime="7753">
    <iact:property name="dataType"/>
    <iact:actionData xml:id="d1">
      <inkml:trace xmlns:inkml="http://www.w3.org/2003/InkML" xml:id="stk1" contextRef="#ctx0" brushRef="#br0">11804 6606 0,'0'0'1,"0"0"10,0 0-5,0 0 3,0 0-1,0 0 3,0 0-5,27 0 6,41 13-6,-1 0 6,42 0-4,-15 1-1,42-14 14,26 13-21,0 0 12,1 1-6,-28 12 6,41 1-8,-14-14 9,-26 0-9,-42 0 7,42-13-3,-1 0 4,0 14-3,-13-14-1,-14 13 3,-13 0-3,0 1 3,13-1-6,-13 0 8,-1 0-9,-26 1 8,0-1-6,-28 0 6,1 0 0,-14-13-5,0 0 0,13 0 2,15 14 3,-15-1-7,1 0 5,13 1-2,-14-1 2,28-13 0,-14 13-2,-13-13-1,26 0 3,-26 0 1,13 0-5,14 0 6,-1 0-5,1 0 6,0 0-8,26-13 6,-26 13-4,27 0 5,-14-13-3,14 13-2,-1-14 4,15 1-4,12 0 5,-12-1-6,-15 14 6,1-13-6,13 0 7,28 0-9,-15-1 9,-12 1-8,-15 0 6,15 0-3,12-1 1,15 1 2,-1 0-3,-40-1 4,-14 1-7,14 0 9,26 13-11,-12-13 9,-15 13-3,1-14-1,-14 1 2,-27 0 0,14 0 0,0 13-5,40-14 5,-41 1-3,28 0 3,-27-1-2,26 1 3,-53 0-2,27 0 0,26-1-1,1-12 2,13-1 1,14 1-5,-41-1 6,14-13-6,0 14 7,13-14-6,14 13 3,-14 1-3,-13-1 5,-28 1-6,-26-1 5,13 1-2,-13-1-2,13 1 3,-14 12-1,1-12 2,-14-1-5,0 1 6,-13-1-5,13 14 5,0-14-8,-14 1 8,14-1-5,-27 1 3,27-14-1,-27 0 1,14 14 0,13-14-4,-27 0 7,0 0-7,0-26 7,0-1-10,-41-12 11,14-14-10,-13 0 8,13-13-2,-41 13-2,27 0 1,-53-13-1,-1 13 4,0 13-5,-13 0 4,13 1-6,-40 12 6,-27-12-2,-1 12 2,28 14-5,-27 14 4,-14-15 1,-14 28-5,14-14 5,-26 14-3,12-1 4,28 14-7,-14-1 6,-54-12-4,27-1 3,0 14-1,-27-13 1,41-1-4,-14 0 7,0 1-5,0-1 1,13 14 2,-13 13-5,27-13 5,14 13-6,-27 0 9,13-13-9,13 13 5,1-14 0,-14 14-1,14-13 0,27 0 0,-1 13-1,-13 0 1,1 13 3,-15-13-5,1 27 4,27-1-6,-28 1 7,1 12-5,0 1 3,26 0-2,1 13 1,-41 0 2,41-13-4,13 13 4,14 0-3,-14 0 3,-54 27-5,41-14 5,40 1-4,0-1 6,-13 0-8,40 1 6,-26-14-2,26 13-2,0-13 4,1 0-4,13 1 4,13-1-4,14 0 4,-14 26-5,14-12 9,14-1-12,-14 14 10,27-14 0,-27 1-10,27-14 7,0 0-2,27 0 4,-27 0-6,27 27 4,-14-14-3,-13 14 5,27-14-5,14-13 4,-14 13-4,0-13 2,14 1 1,-14-1-1,13 0 1,28 0-3,-41 0 5,41 0-5,67 13 2,27 1 0,-94-41 1</inkml:trace>
    </iact:actionData>
  </iact:action>
  <iact:action type="add" startTime="11749">
    <iact:property name="dataType"/>
    <iact:actionData xml:id="d2">
      <inkml:trace xmlns:inkml="http://www.w3.org/2003/InkML" xml:id="stk2" contextRef="#ctx0" brushRef="#br0">23128 6659 0,'0'0'1,"0"0"4,28 0 7,12-14-7,55 1 6,40 0-2,0 13 12,28 0-21,-28 0 5,55 0 7,12 0-4,-26 0 3,54 0-4,27 0 3,-13-13-3,54-1 4,-41 1 0,40 0-6,-26 13 8,27 0-8,-28 0 9,-13 0-8,41 0 4,-55 0-3,14 0 4,14 13-3,-95 0 1,13-13-1,14 14 2,-67-1 1,-1 0-5,-13 0 7,13 14-7,-67-14 6</inkml:trace>
    </iact:actionData>
  </iact:action>
  <iact:action type="add" startTime="12819">
    <iact:property name="dataType"/>
    <iact:actionData xml:id="d3">
      <inkml:trace xmlns:inkml="http://www.w3.org/2003/InkML" xml:id="stk3" contextRef="#ctx0" brushRef="#br0">4038 7389 0,'0'0'1,"0"0"7,0 0 2,27 0-3,-27 0 4,41 0-4,26 13 4,28-26-4,0-1 2,-1 1 0,15-13 8,26-1-15,0 1 11,1 12-6,-15 1 4,55 0-6,14-1 7,13 1-2,-14 0-3,14-14 5,-27 1-6,-14-1 7,1 1-8,12-1 6,-12 14-5,-28-14 8,0 14-10,55 13 6,-55 0-2,0 0 3,28 0 1,-1-13-8,14 13 8,13-13-6,14-27 6,271-53-7</inkml:trace>
    </iact:actionData>
  </iact:action>
  <iact:action type="add" startTime="15900">
    <iact:property name="dataType"/>
    <iact:actionData xml:id="d4">
      <inkml:trace xmlns:inkml="http://www.w3.org/2003/InkML" xml:id="stk4" contextRef="#ctx0" brushRef="#br0">7393 8291 0,'0'0'1,"0"0"-1,27 0 0,14-13 7,13 0 3,14-1-1,-1 1-1,-26 0 5,13 0-9,14-1 17,13 1-20,14 0 10,-1 0 3,1-1-13,-14 14 12,14 0-9,0-13 9,40 13-6,-13 0 4,-14 0-6,-13 0 7,-14 13-5,41 1 1,40-1-1,-27-13 4,-26 0 0,12 0-5,15 0 6,-1 0-5,0 0 1,1 0 4,-42 13-3,42-13-2,-1 0 3,27 0-2,-54-13 3,14 0 0,-27 13-5,40-14 5,-27 1-4,-13 0 4,0-1-5,-28 14 6,-26-13-6,27 13 5,-14-13-3,-14 13 1,-13 0 4,-13 0-9,13 0 9,0 0-8,-27 0 8,14 0-7,-14 0 4,27-13-1,-27 13 0</inkml:trace>
    </iact:actionData>
  </iact:action>
  <iact:action type="add" startTime="16959">
    <iact:property name="dataType"/>
    <iact:actionData xml:id="d5">
      <inkml:trace xmlns:inkml="http://www.w3.org/2003/InkML" xml:id="stk5" contextRef="#ctx0" brushRef="#br0">13062 8212 0,'0'0'1,"0"0"3,0 0 6,0 0-3,0 0 2,0 0-1,0 0 2,0 0-2,41 0 3,27-14-4,-14 14 2,54-13 3,-13 13-6,-1 0 14,15 0-20,53 0 10,0 13 1,-26 1-7,-1-1 6,0 0 3,28 0-6,-28-13 3,0 0-4,0 0 7,28 14-7,-1-14 5,-27 0-2,1 0 0,-1 0 1,27 13-4,1 0 5,-28-13-3,0 14 5,28-14-8,-1 0 8,-54 0-8,28 13 5,-1 0 0,27 0-3,-40 1 0,13-1 4,1 0 1,26 0-6,-27 1 5,1-1-6,-28 0 7,54 1-5,-27-14 5,1 13-3,-14-13-1,13 13 2,0 0-1,27-13-1,-26 14 0,-1-1 9,27-13-17,28 0 11,-55 0-4,0-13 5,28-1-4,-28 14 3,41-13-6,-41 0 6,-13 0-2,40 13 0,14 0 3,-40-14-6,-1 1 5,27 0-5,1 13 8,-1 0-12,-27-14 12,28 1-9,13 13 5,-14-13 1,-27 0-4,28 13 6,-28 0-5,27 0 1,-27 0-2,1 0 6,26 0-10,0-14 10,-26 14-6,-28-13 5,14 0-7,13 13 5,0-13 1,1-1-5,-15 14 5,-12-13-4,26 0 3,0-1-4,-40 1 6,13 0-4,14 13 2,-27-13-3,-14-1 3,41 1 1,-14 0-3,-13 0 3,-28-1-5,28 1 5,-27 0-3,-1-1 5,1 1-8,0 0 5,-28 0-1,14-1 2,-13 1-3,-14-13 0,0 12 4,-13 1-6,-14 0 7,27-14-8,-27 1 7,0-14-7,0 13 7,0-13-5,-27 1 5,-14-28-7,-54-26 6,0 0 0,-40 1-5,-41 12 6,14 14-6,27-1 6,-68 14-7,40 27 7,-26-1-6,-14 0 7,-41 14 2,-13 13-14,-13 0 7,13-13 2,13 0 2,14-1-6,-27 1 5,-13 0-3,-28 0 0,0-1 0,1 1 2,-1 13-2,27-13 2,14-1-2,14 1 4,-14-13-5,13 26 2,14-14 2,-27 14-5,-41 0 6,55 0-5,13 0 3,0 14-3,54-1 3,-13 0 0,-41-13-1,54 0 0,-14 0 0,-13 0 1,0 13-3,14-13 4,13 0-5,-13-13 6,13 0-4,40 0 3,-26-1-1,0 1-3,-1 0 1,28 0 1,0-1 1,-55-12-2,42-1 3,26 1-3,-14 12 2,-26-12-4,27 13 6,-1-1-5,42 1 2,-14 0-2,-55-1 4,28-12 0,0 13-4,13 13 4,14-14-4,-28 14 3,1 0-4,40 14 7,1-14-6,-15 13 4,42 0-5,-55 14 5,-13-1-1,26 1-3,15-1 4,26 1-3,0-14 2,1 14-2,13-1 1,-14 1 0,27-1 1,-26 1-3,40-1 2,-14 1 1,-13 0-1,13-1 2,1 14-4,13 13 4,-14 0-4,14 13 6,0 1-8,27 12 8,-14 1-9,-13 0 7,27-1-2,0 1 1,0 0-4,27-14 4,-13 0 4,-14 1-8,54-14 0,-13 13 5,26 1-1,1 12-4,54 1 7,27-14-7,40-13 3,82-26-1,26-80 3,204-107 1</inkml:trace>
    </iact:actionData>
  </iact:action>
  <iact:action type="add" startTime="37877">
    <iact:property name="dataType"/>
    <iact:actionData xml:id="d6">
      <inkml:trace xmlns:inkml="http://www.w3.org/2003/InkML" xml:id="stk6" contextRef="#ctx0" brushRef="#br0">17243 9619 0,'0'0'1,"0"0"-1,0 0 1,0 0 7,14-14 0,13 1 1,-27 0 1,27-1 0,-27 1-2,13 0 2,14 0 1,-27-1-4,27 14 3,14-13-3,-14 13 2,14 0-1,-14 0 4,40 0-6,1 0 4,0 0 11,-1 0-20,28 0 3,0 0 6,-28 0 3,14 0-8,41 0 6,41-13-4,-28 13 7,-27 0-10,27-13 8,28-1-5,-1 1 6,0 0-9,-26-1 6,26 1 2,14 0-6,-14-14 5,-26 14-5,53-13 8,-13 12-9,-14 1 5,-26 0-3,53-1 4,-13 1-3,-41 13 3,28 0-2,-1 0 0,14 0 2,-14 0-6,-26 0 8,53 13-8,-27 1 10,-13-14-14,13 13 12,1 0-5,26 1 3,-81-14-5,28 0 5,26 0 0,0-14-5,-26 1 6,-1 0-6,0 13 6,28-14-7,-1 1 5,-27 0-1,1 0 2,-1-14-3,27 1 1,1 12 2,-55-12-5,14-1 5,13 1-3,-27-1 1,-13 1-2,0-1 4,-28 0-3,-26 14 1,13 0-1,-13 0 3,-14-14 1,-14 14-8,14 0 9,-27-1-7,27-12 6,-27-1-6,14 1 5,-14-14-5,0 0 5,0 0-4,-14-26 5,-13-1-3,-40 1-1,-55-14 4,41 1-7,-14 26 5,0 0-2,-13 0 4,13 13-5,1 0 2,-42-13-1,28 26 5,13 1-8,-40-14 6,-27 13-5,-1 1 5,28-1-1,-27 1-1,-41 12-1,40 1 0,-13 0 3,-13 13-4,13 0 4,14-13-3,27-1 3,-68 14-1,13 0-3,28 0 1,-41 0 2,0-13-1,14 0 0,13 13 2,-27 0-5,13 0 5,14 0-5,-13 0 6,13 0-6,14 0 6,26-13-3,1 13-2,0 0 6,13 0-7,14 0 4,-14 0-3,14-14 6,13 14-7,-13 0 3,13 0 0,0 0 1,1 0 0,13 0-2,13 0 0,-27 14 0,28-1 2,-28 0-1,0 0 2,27 1-4,1-1 5,26 0-8,-26 0 9,12 14-6,-12 0 2,-1-1 1,-27 1-1,14 12 1,14-12-4,-1 13 7,0-14-7,14 14 5,-13-13-4,-1 13 3,27 13-2,-53 0 4,26 0-5,-27 13 2,28-13 2,-1 14-5,0-1 7,41-13-7,-13 0 6,13-13-7,-14 13 6,14 0-4,27 14 7,-27-1-10,13 14 6,14-1 1,0 1-4,14-14 4,13 14-4,0-14 2,68 14-1,13 13 5,-13-27-6,40-13 2,27-13-2,41-13 4,-40-14-1,-15-26-4,69-1 7,-41 1-7,-14-27 7,14 0-7,13 1 4,-53-1-4,-1 0 5,-13-26-3,54-14 3,-82 40-3</inkml:trace>
    </iact:actionData>
  </iact:action>
  <iact:action type="add" startTime="43496">
    <iact:property name="dataType"/>
    <iact:actionData xml:id="d7">
      <inkml:trace xmlns:inkml="http://www.w3.org/2003/InkML" xml:id="stk7" contextRef="#ctx0" brushRef="#br0">15227 14941 0,'0'0'1,"-40"0"-1,12 27 0,-66-1 10,-14 1-3,13 26 1,-41 13 12,28 27-20,-14 40 20,-13 39-20,40 54 10,14-14-6,27 14 8,27 39-5,54-26 3,41-26 2,27-14-7,67-27 4,14-52 1,13-54 3,14-53-4,27-66-3,0-79 1,176-147 5</inkml:trace>
    </iact:actionData>
  </iact:action>
  <iact:action type="add" startTime="43906">
    <iact:property name="dataType"/>
    <iact:actionData xml:id="d8">
      <inkml:trace xmlns:inkml="http://www.w3.org/2003/InkML" xml:id="stk8" contextRef="#ctx0" brushRef="#br0">16350 14755 0,'0'14'0,"0"52"6,0 80 1,0 66 13,41 1-20,-14-14 13,13-13-7,14-27 2,14-26 2,-54-27 1,13-27-6,0-12 7,-27-27-5,0-27 4,0 0-6,0-26 6,-27 0-2,-14-41 0,14-25 1,-14-1-1,14 14 2,27 13-5,0 13 5,27 13-4,-27 14 4,41 13-4,27 40 3,26 26-1,1 27 0,13 53-2,28 13 3,-1 1 2,-13-41-7,-55-26 8,28-27-9,13-39 8,1-27-5,53-53 6,-27-53-8,28-54 6,-1-65-4,-27-27 5,0 13-7,-40 26 7,-27-12-1,-41 39-4,-14 40 4,-13 40-5,-13 26 7,-14 27-8,-14 26 6,-13 1-1,-14 26-4,1 40 4,-41 26-1,40 54 4,-27 26-7,28 13 6,-1-26-8,41-14 9,0-26-8,27-13 5,27-27-2,-27-14 3,27-25 0,14-1-6,-14-26 7,13-14-4,28-26 1,-1-27-1,-12 1 3,12-1-6,-26 27 8,13 13-8,-13 14 8,-1 26-8,-13 26 6,41 41-2,27 52 0,-1 40 2,-13-26-5,-13-27 8,0-39-9,-1-28 9,-13-12-9,14-14 5,0-26-3,40-40 2,14-53 0,-14 0 0,-13-14 2,-28-13-3,1 1 1,-41 39-1,0 26 5,-13 14-8,-14 27 7,0-1-7,0 14 6,0 13-3,0 0 4,0 0-5,27 26 2,0 28 1,13-1-2,-13 26 3,14-12-5,27-1 6,-1-13-5,28-13 5,-27-27-7,-1 0 6,28-26-3,13-53 1,-13-80 3,13-53-7,-13-27 7,-68-13-5,14 27 1,-41 66 2,0 40 2,27 39-6,-27 27 6,0 14-6,0 26 4,0 0-3,67 66 4,69 133-1,26 54-3,0-15 5,-53-52-5,-55-80 4,-41-52-5,14-28 6,-27-13-5</inkml:trace>
    </iact:actionData>
  </iact:action>
  <iact:action type="add" startTime="45232">
    <iact:property name="dataType"/>
    <iact:actionData xml:id="d9">
      <inkml:trace xmlns:inkml="http://www.w3.org/2003/InkML" xml:id="stk9" contextRef="#ctx0" brushRef="#br0">21261 14888 0,'14'0'5,"40"0"-5,122-40 8,189-79 15,28-94-20,12-92-1,55-80 15</inkml:trace>
    </iact:actionData>
  </iact:action>
  <iact:action type="add" startTime="45756">
    <iact:property name="dataType"/>
    <iact:actionData xml:id="d10">
      <inkml:trace xmlns:inkml="http://www.w3.org/2003/InkML" xml:id="stk10" contextRef="#ctx0" brushRef="#br0">23697 15260 0,'0'0'4,"0"13"-4,-41 27 11,14 26-6,-14 27 6,-26 53-4,-1 66 9,14 41-13,13 78 7,14 1 1,-13-66-2,-82 185 3</inkml:trace>
    </iact:actionData>
  </iact:action>
  <iact:action type="add" startTime="46161">
    <iact:property name="dataType"/>
    <iact:actionData xml:id="d11">
      <inkml:trace xmlns:inkml="http://www.w3.org/2003/InkML" xml:id="stk11" contextRef="#ctx0" brushRef="#br0">25713 14025 0,'-27'0'0,"-14"-13"6,-13-14 3,-14 1-3,-26-1 3,-15 14 1,15 13 10,-15 40-18,15 26 3,-1 54 6,27 26 3,28 26-11,13 1 7,13-27-4,28-13 6,-14-27-4,54-27 5,-14-26-9,-13-26 7,14-14-2,0-26 0,13-14 0,-14-26-2,14-53 5,-13-13-5,-14-1 5,-13 14-6,13 13 5,0 27-5,-14 13 5,14 26-3,-27 27 2,41 13 1,54 54-4,26 79 5,15 66-8,-28 93 10,14 80-10,-41-13 10,-14 26-10,1 199 8,-81 1-4,13-598 3,0 13-4,-68 398 10,68-411-17,0 0 10,-27-265 1,27 252-6,0-27 8,-27-106-6,13-80 4,14-52-5,14-14 8,40 13-11,-13 13 10,53 27-5,15-13 0,12 0 2,-40 13-3,14-26 7,0 13-9,0-1 9,-28 14-11,1 40 9,-41 27-5,-27 26 3,0 26-2,-27 27 3,-41 14-2,14-1-1,14 27 2,-55 13-2,27 14 3,-40 26-5,13 26 5,28 14-4,-1 13 4,41 27-3,-14-1 2,41 1-3,41 13 4,13 0-2,14-14-1,-1-12 3,14-27-4,41-40 4,14-27-4,-1-39 5,-68 26-8</inkml:trace>
    </iact:actionData>
  </iact:action>
  <iact:action type="add" startTime="47079">
    <iact:property name="dataType"/>
    <iact:actionData xml:id="d12">
      <inkml:trace xmlns:inkml="http://www.w3.org/2003/InkML" xml:id="stk12" contextRef="#ctx0" brushRef="#br0">27986 13282 0,'0'0'1,"0"40"7,-14 53-1,14 39 2,41 28 11,-14-28-20,13-52 13,14-27-8,-13-26 4,0-27-2,13-40 5,-14-27-7,-13-39 7,-13-53-5,-14 0 3,0 26-1,-14 27 1,14 26-5,-27 27 8,27 27-3,0-1-3,0 27 1,27 40 1,14-14 2</inkml:trace>
    </iact:actionData>
  </iact:action>
  <iact:action type="add" startTime="47458">
    <iact:property name="dataType"/>
    <iact:actionData xml:id="d13">
      <inkml:trace xmlns:inkml="http://www.w3.org/2003/InkML" xml:id="stk13" contextRef="#ctx0" brushRef="#br0">29406 10946 0,'0'13'1,"27"40"5,41 93 4,40 93 5,-13 40-10,0 13 6,40 80-8,-67-1 8,-1 14-3,-67-13 2,27-27-1,-27 199-1,-67 53 4,67-597-8,0 0 10,-27 14-10,27-1 9,-27 0-6,-14-26 6,-27-27-10,-26-93 8,-15-66-2,15-79 4,26-15 0,95 28-12,54-27 8,41 0 1,40-13 1,14 53-6,27 52 9,-13 41-9,-15 53 7,-53 66-7,-13 27 6,-69 26 0,14 27-4,-13 66 4,-55 93-5,-107 80 6,-42 0-5,1-67 3,13-39-3,-40-94 4,13-79-5,81-13 5</inkml:trace>
    </iact:actionData>
  </iact:action>
  <iact:action type="add" startTime="47999">
    <iact:property name="dataType"/>
    <iact:actionData xml:id="d14">
      <inkml:trace xmlns:inkml="http://www.w3.org/2003/InkML" xml:id="stk14" contextRef="#ctx0" brushRef="#br0">31192 10335 0,'0'0'5,"0"14"5,41 39-2,26 66 1,69 80 10,-14 53-16,-14 14 4,-81-14 4,13-26-6,-40-14 7,-40-53-2,13-52-2,-14-28 1,41-26-2,-27-26 7,27-14-10,0-26 8,0-40-5,27-93 4,41-67-4,67-12 3,41-1 2,13 67-8,-13 53 10,14 66-8,-96 40 6</inkml:trace>
    </iact:actionData>
  </iact:action>
  <iact:action type="add" startTime="48632">
    <iact:property name="dataType"/>
    <iact:actionData xml:id="d15">
      <inkml:trace xmlns:inkml="http://www.w3.org/2003/InkML" xml:id="stk15" contextRef="#ctx0" brushRef="#br0">27674 13441 0,'0'0'1,"0"0"4,0 0 4,28-13-3,12 0 2,55-1 1,40 1 1,27 13 12,-53 27-22,26 12 6,27 54 7,1 40-5,13 40-1,-14-1 1,-67-52 3,13-54 1,14-39-8,-14-41 8,54-92-6,-26-106 7,134-226-7</inkml:trace>
    </iact:actionData>
  </iact:action>
  <iact:action type="add" startTime="50370">
    <iact:property name="dataType"/>
    <iact:actionData xml:id="d16">
      <inkml:trace xmlns:inkml="http://www.w3.org/2003/InkML" xml:id="stk16" contextRef="#ctx0" brushRef="#br0">18610 18140 0,'27'0'6,"-14"-13"-5,109-41 6,54-25 1,54-1 8,27 1-4,41-14-12,-28 13 18,28 14-18,13-14 13,14 14-8,13 13 8,27-1-9,55 1 8,-42 0-5,42 0 4,13-13-3,0 13 0,0-14 2,40-26-1,-13 1 3,0-1-6,14 0 5,13-27-5,14 1 6,-28-14-5,14 0 6,14-26-8,-41 0 5,-27 13 0,40-27-3,-80-13 5,-28 1-7,68-14 7,-27-27-7,13-26 9,-40 0-8,-81 66 6,-41 26-6,-81 14 5,13 0-6,-27 0 8,-26 14-3,-28 25-2,-40 1 2,-14 0-4,-41 13 7,14-13-9,-27 13 7,-27-26-2,14-14 1,-41-26-1,-55-14-1,-12-26 2,12-27-1,-26-13 3,-27 1-8,26 25 7,1 41-2,40 26 1,28 13-4,-28 0 7,-13 27-9,13 13 8,-13 0-3,-14-13-1,-13 13 5,-68-26-8,0-1 5,-54-13-2,-14 1 3,41 39-4,-67 0 5,-1 13-7,-40 1 8,-28 39-8,-26 13 6,-14 27-1,-27 40-3,14 13 5,-82 40-5,-40 40 4,-14 13-4,28 26 2,26 1-2,-27 13 5,-40 39-5,-41 28 5,-13 39-7,13 13 5,14-13-1,-1 0 1,42-13 0,26-14-2,14-26 4,-68 0-7,41-40 8,13-13-9,95-40 9,0-27-6,0-26 3,68-27 1,27 1-5,13-14 3,27-13 2,-26 0-4,53-27 1,1 0 3,40 14-4,27-1 4,-27 1-4,27 13 5,0 13-5,13 0 3,-13 0 2,68 13-6,-27 14 5,26 26-6,-26 14 8,54 12-6,-14 54 5,14 53-6,13 80 4,27 12-1,28-39 0,13-26-2,54-1 2,13 14 1,1-14-3,81 14 7,54 13-10,13-40 11,82 14-12,26-27 8,69-27-2,40-26 1,26-13-1,56-54 0,12-66 1,68-93-3,1-119 3,53-133-2,-54-13 4</inkml:trace>
    </iact:actionData>
  </iact:action>
  <iact:action type="add" startTime="56552">
    <iact:property name="dataType"/>
    <iact:actionData xml:id="d17">
      <inkml:trace xmlns:inkml="http://www.w3.org/2003/InkML" xml:id="stk17" contextRef="#ctx0" brushRef="#br0">15849 10588 0,'0'0'1,"0"0"-1,0 0 10,0 0-4,14 0 1,13 0 2,-27 0 0,41 0-1,13-14 2,-14 14-2,28 0 4,-14 0-6,54 0 5,14-13 3,13 13-6,-26-13-3,-15 13 5,42 0 0,-1 0-2,0 0 3,-13 13-3,-14 0 3,-13 1-5,40 12 4,1-13-3,-1 1 3,-40-1-1,-1 0 0,42 0 2,-1 1-4,-27-14 4,14 0-4,-54 0 2,26 0 0,-26 0 3,40-14-6,-13 14 4,0 0 8,-14-13-16,13 0 4,-26 0 4,0 13 1,26 0-6,1-14 9,13 14-11,-13-13 9,13 13-6,-13-13 6,0 0-6,13 13 6,14 0 0,13-14-7,-27 14 7,-13 0-7,27 0 7,27-13-6,-14 0 7,-13-1-8,-14 1 8,27 0-8,28 0 7,-28-1 0,14 1-6,-41 0 3,54 0-2,-26 13 5,26-14-6,-27 1 7,1 13-6,26 0 2,14-13-4,-54-1 8,13 1-6,27 13 5,-13 0-4,0 0 0,-14 0 4,68 0-4,-27 0 2,13 0-3,-13 0 2,54 13-2,-40 1 5,13-1-6,0 0 5,-14 1-4,-40-1 3,13-13 1,28 0-3,-55 13 0,0-13 1,1 13 3,26 1-6,-27-1 8,-40 0-8,0 0 1,-28 1 2,1-1 1,13 0 0,-27 1-2,14-1 1,-28-13-1,15-13 2,-15-1-2,-13 14 4</inkml:trace>
    </iact:actionData>
  </iact:action>
  <iact:action type="add" startTime="67726">
    <iact:property name="dataType"/>
    <iact:actionData xml:id="d18">
      <inkml:trace xmlns:inkml="http://www.w3.org/2003/InkML" xml:id="stk18" contextRef="#ctx0" brushRef="#br0">8381 11384 0,'0'0'0,"0"0"0,0 0 7,0 0 1,0 0 1,27 0 1,-13-13-3,-14-1 5,27 1-5,-27 0 4,40 0-4,14-14 2,-13-13-2,54 0 4,13 1 4,-13-1-10,-1 13 7,1 1-7,13 12 9,28 14-9,-1 0 8,-40 0-9,-1 0 7,42-13-2,-1 13-1,0 0 2,-13 13-4,-41 1 8,41 12-10,40 1 7,-26-14-4,-28 0 6,14 1-8,-41-1 7,41 0-3,-14 0-2,14-13 3,-14 0 0,-14 14 0,1 12-4,13 1 5,28-1-5,-1-12 5,-40-1-3,-1 0 5,-12 14-8,12-14 6,28 0-3,-14 0 3,14 1-5,-41-1 4,14-13 1,13 0-4,14 0 4,13 0-5,-40 13 6,13-13-6,-13 14 6,40-1-5,1-13 3,-15 0 0,-12 0-2,12 0 3,-12-13-4,-15 13 5,14 0-6,-13 0 6,13 0-7,-13 13 5,0-13-2,13 13 2,14 0 2,-14 1-7,14-1 5,-54 0-2,-1-13 3,14 13-4,14-13 4,-27 0-4,26 0 7,-26 0-11,0 0 9,-14 0-1,-14 0-4,1 0 3,-14 0-3,0 0 5,14 0-7,-41 0 5,27 0-2,-14 0 6,14 0-8</inkml:trace>
    </iact:actionData>
  </iact:action>
  <iact:action type="add" startTime="75756">
    <iact:property name="dataType"/>
    <iact:actionData xml:id="d19">
      <inkml:trace xmlns:inkml="http://www.w3.org/2003/InkML" xml:id="stk19" contextRef="#ctx0" brushRef="#br0">8110 12207 0,'0'0'2,"0"0"-2,0 0 6,0 0 3,0 0-4,0 0 6,0 0-3,0 0 3,0 0-5,41 26 4,54 1-1,-1 13-1,55 13 2,81 13 0,0-26 3,68-13-6,-27-14 3,13 0-1,0-26 0,41-40-2,-1 0 5,-13-27-5,14 0 4,0 14-6,-28 13 7,-12-13-1,12 12-4,-40 15-1,14 12 2,-41 14 1,-41 13-1,-13 13 2,-13 0-2,-1 1 2,-54-1 1,-13-13-5,13-13 5,14-1-2,-82 1 0</inkml:trace>
    </iact:actionData>
  </iact:action>
  <iact:action type="add" startTime="78010">
    <iact:property name="dataType"/>
    <iact:actionData xml:id="d20">
      <inkml:trace xmlns:inkml="http://www.w3.org/2003/InkML" xml:id="stk20" contextRef="#ctx0" brushRef="#br0">10370 13959 0,'0'0'2,"0"0"3,0 0 0,13 0 4,15 0 3,-1 0-6,40 0 5,1 0-2,0 0-1,26 0 2,-26 0 2,27 0 1,-14-13-12,13 13 13,1 0-11,13 0 8,14 0-3,-41 0 2,14 0 2,0 0-6,40 0 5,0 0-4,1 0 2,-42 13 1,42-13 2,53 0-8,-13-13 8,-41 13-6,28-14 5,26 1-2,-13 0 1,-41-1 0,28 1-3,-1 0 5,14 0-8,-14-1 9,1 14-8,39 0 7,-12 0-5,-41 14 6,40-14-9,-13 13 7,-14-13-3,1 13 2,26 0 2,-13 1-7,-14 12 6,41 1-3,0-1 4,-13 1-6,13-1 5,0 1-5,27 0 5,0-14-1,13 0-3,-26-13 2,26 0 0,14-13 4,-27 0-9,14-1 7,-14 1-3,0 0 4,0-1-5,0-12 4,0 13 1,-27-14-9,0 14 6,-27 0 2,13-1-1,-13 1-4,-27 0 7,-14 13-9,0 0 7,1 0-3,-42 0 5,15 0-9,-42 0 8,28 0-4,-27 0 2,-1 0 0,1 0-3,-14-14 3,-13 1-1,53 0 2,-53 13-6</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1-09-14T11:49:04.375"/>
    </inkml:context>
    <inkml:brush xml:id="br0">
      <inkml:brushProperty name="width" value="0.05292" units="cm"/>
      <inkml:brushProperty name="height" value="0.05292" units="cm"/>
      <inkml:brushProperty name="color" value="#FF0000"/>
    </inkml:brush>
  </inkml:definitions>
  <iact:action type="add" startTime="6866">
    <iact:property name="dataType"/>
    <iact:actionData xml:id="d0">
      <inkml:trace xmlns:inkml="http://www.w3.org/2003/InkML" xml:id="stk0" contextRef="#ctx0" brushRef="#br0">9450 4031 0,'0'0'0,"0"0"0,0 0 0,0 0 7,0 0 2,27 0 2,-27-14-3,41 1-1,13 0 4,-14 0-4,-13-1 2,14 1 1,27 13 0,-1-13-3,28 13 9,0-14-8,-28 14-2,28 0 6,-27 0-6,-1 0 4,1 0-2,13 0 4,14 0-9,-28 0 10,28 0-7,-27 0 6,-1 0-3,1 0-1,0 0 4,-14 0-6,27 0 6,14 0-8,-1 0 9,1 14-7,-14-14 8,14 0-11,0 0 8,40-14-4,0 14 3,-13 0-1,-14-13 1,1 0 2,53 0-8,0-1 8,-26 1-5,26 13 5,0 0-6,1 0 7,-28 0-8,27 0 5,14 0-2,14 0 4,-55 0-6,27 0 4,-13 0 1,41 0-4,-55 0 2,0 0-2,0 13 5,28 1-4,-28-1 1,-13 0 0,-14 0 0,0 1 2,55-1-2,-42 0 2,15 1-6,-28-1 7,14 0-6,13 0 7,27-13-8,-26 0 5,-42 0-4,15 0 5,26-13-2,0 0 1,-13 13-1,-54-13 0,13 13 2,14 0-6,-1-14 6,1 1-2,13 13 1,-13 0-4,-27 0 6,26 0-4,-26 0 1,0 0 1,-1 0-2,28 0 2,-27 0-2,13 0 3,0 0-4,-40 13 5,26-13-7,-26 14 9,13-1-10,14 0 7,26 0-5,-13-13 6,-13 14-1,0-14-5,-1 13 4,-13-13-1,14 0 2,-27 0-6,13 0 9,14 0-9,-28 0 5,28 0-2,-14 0 3,-14 0-2,28 0-2,-27 0 4,13 0-3,-14 0 1,1 0-1,13 0 3,-13 0-3,13 0 3,-14 0-4,28 0 3,0 0 0,-1 0-3,1 0 6,0 0-9,-14 0 7,-14 0-2,28-13 1,-27 13-3,13-14 4,13 1-5,1 13 5,-27-13-3,26 13 4,-13-13 0,14 13-9,-27 0 5,26 0 3,-13-14 0,-13 14-3,-14 0 1,14-13-3,-14 13 7,13-13-7,28 13 4,0-14-2,-14 1 2,13 13-3,1 0 3,-27-13 2,26 13-4,-13 0 4,-13 0-8,0-13 9,13 13-8,13-14 5,1 14 0,0 0-2,-1-13 1,-26 13 0,26 0 2,-12 0-3,12-13 2,-26 13-3,26 0 6,-12 0-9,-15-13 7,28 13-4,27 0 4,-28 0-4,1 0 6,-1 0-6,1 0 3,0 0 0,-1 0-4,1 0 5,27 0-4,-28 0 4,28 0-3,0 0 3,-28 0 4,1 0-14,0 0 9,-1 0-2,1 0 3,0 0-5,26 0 6,-26 13-5,27-13 5,-55 0-7,28 0 5,0 0-1,-1 0 2,1 0-3,0 0 1,-1 0 2,-13 0-6,14 0 6,0 0-2,-28 13 3,28-13-7,-14 0 6,14 0-3,-28 0 4,28 0-8,0 13 7,-1-13 0,28 0-6,-54 0 7,13 14-4,13-14 3,-26 0-5,-14 0 6,14 13-6,13-13 6,-14 0-6,1 0 6,13 0-7,14 0 6,-1 0-1,1 0-3,0 0 5,-28 0-6,28 0 8,27 0-9,-1 0 7,14 0-7,14-13 9,-14 13-9,14-14 5,-14 14-2,28 0 2,-14 0 2,13 0-6,-27 0 4,-13 0-3,40 14 4,-13-1-4,-14-13 6,0 0-8,-13 0 5,0 0-1,-1 0-1,-12 0 3,12 0-3,-26 0 4,27 0-7,-55 0 4,14 0 0,14 0 4,0 0-9,-1 0 6,1 0-1,0 0 1,-1 0 0,-26 0-2,13 0 3,14 0-5,-28 0 6,14 0-6,-40 0 7,40 0-8,-40 0 9,13 0-10,0 0 6,13 0-1,14-13 0,-13-1 1,54 1-2,-55 13 3</inkml:trace>
    </iact:actionData>
  </iact:action>
  <iact:action type="add" startTime="16168">
    <iact:property name="dataType"/>
    <iact:actionData xml:id="d1">
      <inkml:trace xmlns:inkml="http://www.w3.org/2003/InkML" xml:id="stk1" contextRef="#ctx0" brushRef="#br0">11263 5172 0,'0'0'1,"0"0"0,0 0-1,0 0 7,0 0 3,0 0-4,0 0 5,0 0-3,0 0 1,0 0-1,0 0 4,0 0-4,0 0 1,13-13 1,-13 0-4,55-1 6,12 1-6,1 0 6,-1 13-5,1-14 2,67 1 13,-26 0-21,12 13 7,-12 0-1,-15 0 4,1-13-4,40 13 6,28-14-8,-28 14 5,0 0-1,1 0-1,26 0 4,0 0-7,1 0 7,-28 0-4,14 0 2,40 0-5,-53 0 8,-1 0-7,54 0 6,-26 0-6,-28 0 5,0 14 1,28-14-7,-15 13 5,15-13-1,-69 0 2,42 0-6,-14 0 9,13 0-11,0 0 9,0 13-4,1-13 2,-1 13-2,27-13 3,-26 0-3,-1 14 1,-13-14 2,54 13-4,-41 0 6,0-13-9,28 14 6,-28-1-2,27 0 4,1 0-6,-28 1 5,27-1-1,14 14-3,-14-14 5,-40 0-6,54 0 5,-14 14-5,1-1 7,-1 1-9,-13 0 8,13-1-4,1-13 3,-28 1-5,0-1 5,28 0 0,-1 0-5,-54-13 6,-13 0-7,27 0 7,13 0-5,0 0 4,-26 0-5,-42 0 8,28-13-7,-27 13 1,26-13 0,-26 0 1,0 13 1,-1 0-1,-26-14 2,13 14-5,14 0 4,-28 0-1,-13 0 0,0 0-2,-13 0 4,13 0-1,0 0-2,-27 0-1,14 0 5,-14 0-4,27 0-1,-27 0 6,27 0-6,-27 0 4,0 0-5,13 0 5,14 0-3,0 0 2,14 0 1,-14-13-5,41 0 4,-1 13-2,1-13 4,0-1-6,-1 1 6,-13 0-6,-13-1 5,27 1-5,-1 0 6,28 0-7,-27 13 6,-1-14-2,1 14 0,-28-13 2,15 0-5,12 13 8,-26-13-8,13-1 5,-14 14-5,1 0 5,13 0-3,-13-13 2,26 13-1,-26-13-1,13 13 3,14-14-4,-28 1 4,14 13-4,-13-13 5,-14 13-8,14-13 6,-1 13 0,14 0-1,-13 0-1,27 0 3,-1-14 0,28 1-6,-27 13 7,26 0-6,-26 0 5,27-13-3,13-1 3,-13 1-4,13 0 3,14 13-2,-55 0 3,28-13-1,-27 13-4,13-14 5,14 14-3,-1-13-1,15 13 1,-15 0 10,1 0-17,0 0 10,13 0-4,27 0 3,-13 0-1,-14 0 1,-13 0 2,13 0-7,55 13 8,-28-13-8,-40 0 9,13 14-11,27-14 8,27 0-4,-26 0 4,-15-14-2,15 14 1,26 0 1,14 0-6,-54 0 6,13-13-2,27 0 2,-13 13-3,14 0 2,-42 0-4,42 0 6,-14 0-7,13 0 7,0 13-3,-26 0-2,26 1 3,-27-1-1,1-13 7,-1 13-16,-13-13 13,13 13-7,-27 1 7,14-14-10,-41 13 11,14-13 0,-28 13-13,28-13 8,-27 0 1,27 14 1,-28-14-4,1 13 6,-1-13-8,1 13 8,0-13-9,26-13 8,-53 13-6</inkml:trace>
    </iact:actionData>
  </iact:action>
  <iact:action type="add" startTime="19712">
    <iact:property name="dataType"/>
    <iact:actionData xml:id="d2">
      <inkml:trace xmlns:inkml="http://www.w3.org/2003/InkML" xml:id="stk2" contextRef="#ctx0" brushRef="#br0">4403 6035 0,'0'0'1,"0"0"9,27 0-3,-27 0 2,27 0 0,-13 0 0,13 0 0,14 0-2,13 13 3,-14-13-1,55 13 3,-27-13-5,26-13 15,-26 13-21,0-13 5,-1 0 6,1 13-5,0-14 4,26 1-6,1 0 7,-14 0-7,14-1 6,-27 1-3,26 0 1,-26-1 1,0 1-2,-1 0 4,28 0-7,0-1 7,-14 1-6,-14 0 5,-12 13-3,12-13 1,1-1 0,0 1 1,-1 0-1,-26 13 0,13-14 2,14 1-5,-28 13 4,28-13-2,-41 13 4,13-13-5,15 13 5,-42 0-8,41 0 7,-13 0 1,-14 0-7,13 0 4,15 0 2,-15 0-2,1 0-2,13 0 4,-14 0-3,1 0 3,13 0-6,-13 0 6,-14 0-4,13 0 5,14 0-6,-40 0 6,13 0-4,0 0 1,14 0 2,-14 0-5,-14 0 5,14 0-4,-27 0 5,27 0-7,-27 0 6,0 0-2,0 0 0,0 0-1,0 0 3,0 0-4,0 0 3,0 0-1,0 0-1,0 0 6,14 0-10,-14 0 7,27 0-4,-27 0 4,27 0-1,-27 0-2,27 0-2,-13 0 6,40 0-1,-14 0-5,1 0 7,13 0-8,14 0 6,-28 0-5,28 0 5,-14 0-1,-13 13-2,-14-13 2,-14 0-2,14 0 4,0 13-8,14-13 10,-14 0-9,-13 0 7,13-13-6,0 0 7,13-1-8</inkml:trace>
    </iact:actionData>
  </iact:action>
  <iact:action type="add" startTime="24491">
    <iact:property name="dataType"/>
    <iact:actionData xml:id="d3">
      <inkml:trace xmlns:inkml="http://www.w3.org/2003/InkML" xml:id="stk3" contextRef="#ctx0" brushRef="#br0">16323 6911 0,'0'0'2,"0"0"-2,0 0 0,0 0 6,0 0 1,0 0 5,27 0-6,14 0 4,-14 0-2,40 0 4,-26 0-5,13 0 4,14 0-3,-1 0 0,1 0 11,27 0-18,-14 13 11,41 0-6,-14-13 5,-13 0-6,-1 0 6,15 0-2,-15-13 0,15 13 3,39-13-7,-39 0 8,-15 13-10,15-14 9,26 14-4,0-13 3,-13 0-1,-14 0-3,-13-1 4,40 14-5,0-13 6,-13 0-7,-14 13 9,-13 0-9,13 0 9,14 0-9,13 0 5,1 0 0,-42 0-3,1 0 1,-14 0 1,41 0 5,13 13-11,-26-13 9,-15 0-5,1 0 6,13 0-8,28 13 6,-1 1-3,-13-14 3,-14 0-2,14 13-1,13 0 3,0 0-3,1-13 3,-15 14-6,15-1 7,-1 0-5,27 0 4,-26 1-5,-1-1 5,27-13-4,1 13 4,-28 1 3,0-14-11,0 0 6,28 13-1,-28 0 5,0-13-8,1 0 6,26 0-2,-27 0 1,-26 0-2,12 0 1,-26 0-1,-14 0 2,14-13 1,27 13-6,-14 0 6,-40-13-3,26 13 4,-26 0-6,0 0 7,-1 0-8,28 0 6,13 0-5,-40 0 5,27 0-1,-28 0-3,-26 0 6,40 0-9,0 0 8,14 0-7,-27 0 10,26 0-10,1 0 7,-27 0-6,13 0 5,-14 0-5,28 0 3,27-14 2,-14 14-4,-13-13 7,13 13-8,-13 0 5,40 0-4,0 0 3,-13 0-3,-14 0 3,28 0-2,-15 13 3,15-13-3,-1 0 1,-27 14 3,-13-14-8,27 13 11,-14-13-9,0 0 5,14 13-5,-27-13 6,-28 13-7,15-13 6,12 0-4,-26 0 3,27 0-1,-1 14 1,-26-14 2,27 0-7,-28 13 9,1-13-10,0 0 7,-1 13-3,1-13 2,0 0-3,26 0 2,-13 13 4,1-13-8,-42 14 6,28-14-4,-28 13 6,15 0-7,12-13 7,1 0-8,0 0 5,26-13-3,-26 0 5</inkml:trace>
    </iact:actionData>
  </iact:action>
  <iact:action type="add" startTime="31697">
    <iact:property name="dataType"/>
    <iact:actionData xml:id="d4">
      <inkml:trace xmlns:inkml="http://www.w3.org/2003/InkML" xml:id="stk4" contextRef="#ctx0" brushRef="#br0">23697 8610 0,'0'0'3,"0"0"-3,0 0 1,27-13 9,13-1-4,28 1 6,27 0-5,-1-1 2,15 1 12,-15 0-21,15 13 13,12-13-10,-12 13 6,53 0 0,0-14 2,1 14-6,-28 0 7,68-13-4,0 0 3,-41 13-6,28-13 7,-14-1-4,13 14 3,-13-13-2,13 0-1,14-1 2,-27 1-2,14 0 1,12 0-2,1 13 7,-40-14-8,40 14 5,0-13-6,13 13 6,-13-13-3,0 13 2,-27 0 1,54 0-4,0 0 6,-41 0-9,55 13 9,-14 0-8,0 14 6,40-14-3,-12 0 4,-28 1-7,13-1 6,-53 0-1,40 1-3,-28-1 4,1 0-4,-40 0 3,-1-13-4,-27 0 6,1 0-5,-28 0 4,-40 0-3,-14 0 1,13 0 2,-53-13-3,13 13-2</inkml:trace>
    </iact:actionData>
  </iact:action>
  <iact:action type="add" startTime="33001">
    <iact:property name="dataType"/>
    <iact:actionData xml:id="d5">
      <inkml:trace xmlns:inkml="http://www.w3.org/2003/InkML" xml:id="stk5" contextRef="#ctx0" brushRef="#br0">3605 8942 0,'0'0'1,"0"0"6,0 0 0,0 0 2,0 0 2,0 0-3,0 0 1,27 0 2,-27 0-6,41-14 6,13 1-4,-14 0 4,-13 0-4,14-1 2,-14 1 1,14 0-2,-14-1 1,13 1 1,14 0 10,-13 0-19,27-1 9,-1 1-5,1 0 7,0 0-5,-1-1 6,-13 1-8,14 0 5,0-1-1,40 1-1,-13 0 4,-1 0-6,-26-1 5,27 14-4,-28-13 6,1 13-8,0 0 6,13 0-1,14-13-2,-1 0 2,-26-1-3,0 1 5,-28 0-6,14-1 4,14 1-2,-27 0 2,13 0-3,-14-1 6,1 1-8,13 0 6,-13 0-1,13-1-3,-14 1 5,1 13-6,-14-13 5,13-1-5,15 14 12,-15 0-18,1 0 11,13-13-3,14 13 2,-1 0 0,1-13-2,-1 13 2,28 0-2,0 0 3,13 0-5,-67 0 6</inkml:trace>
    </iact:actionData>
  </iact:action>
  <iact:action type="add" startTime="52283">
    <iact:property name="dataType"/>
    <iact:actionData xml:id="d6">
      <inkml:trace xmlns:inkml="http://www.w3.org/2003/InkML" xml:id="stk6" contextRef="#ctx0" brushRef="#br0">6162 10720 0,'0'0'4,"0"0"-3,0 0 1,0 0 4,0 0 5,0 0-5,27 0 5,0 0-3,14 0 1,-14-13 1,14 13-3,-1 0 3,14 0-2,14 0 2,40 0-2,-13 0 8,13-13-12,14-1 9,-27 14-6,-14-13 2,40 0 2,15 13-4,-42 0 3,15 0-4,-15 0 6,1 0-6,-14 13 7,41 0-8,13-13 7,-26 0-4,-15 14 0,28-14 2,-14 0-2,28 13 4,-1 0-6,-40-13 2,-1 14 1,15-14 3,-15 13-6,15-13 6,12 0-3,-12 0 1,-42 0-1,1 0-1,27 0 3,-28 0-2,28 0 2,-27 0-6,26 0 3,-26 0 2,0 0 1,-28 0-4,14 0 3,-13 0-3,-1 0 4,-12 0-3,-1 0 1,13 0 2,-13 0-3,-27 0 3,27 0-7,-27 0 5,0 0-1,0 0 1,0 0 2,0 0-1,0 0-4,0 0 6,14 0 1,-14 0-7,0 0 1,27 0 3,-27 0-2,0 0-1,27 0 6,-14 0-5,-13 0 4,28 0-7,-28 0 5,27 0-1,-14 0 0,14 0 2,0 0-5,14 0 8,-14 0-11,-14 0 9,14 0-4,1 0 4,-1 13-9,-14-13 9,14 13-3,-27 1 0,27-14-2,-13 13 5,-14 0-5,27-13 2,0 0 3,-14 13-6,14 1 8,1-1-11,-15 0 9,41-13-5,-13 14 3,-14-1-2,40 0 2,-26 0-1,13-13 0,14 14 3,-28-1-5,1 0 5,13-13-7,-13 13 7,26-13-8,1 14 8,0-14-1,26 0-4,1 13 4,-27 0-4,-1-13 4,1 0-5,0 0 7,-1 14-8,1-14 7,27 13-7,-28 0 7,28-13-4,-54 0 2,26 0-2,-13 0 1,14 13 3,0-13-8,-1 0 8,1 14-4,0-14 4,26 0-6,-26 0 4,0 0-2,-28 0 4,28 0-7,-14 0 6,-13 0 1,26 0-8,1 13 10,0-13-10,-1 0 6,1 0-1,-14 0 3,14 0-8,-28 0 9,28 0-7,-41 0 5,13 0-1,15 0-3,-15 0 3,-13 0-2,14 0 4,-1 0-6,-13 0 7,1 0-9,12 0 7,-13 0-3,14 0 4,-14 0-7,0 0 6,13 0-1,-12 0-2,12 0 3,-13-13-5,-13-1 7,13 14-8,0 0 6,13-13-2,15 13-1,-15-13 0,1 0 2,13-1-2,14 1 2,-1 0 0,1-1-1,-28 1 7,15 0-16,12 13 14,-26-13-10,26-1 7,1 1-3,0 13 3,-1 0-2,1 0-1,0-13 1,13 13-1,-41 0 4,28 0-7,-27 0 7,13 0-4,-14 0 2,28 0-3,0 0 5,-1 0-6,1 0 4,-14 0 2,14 0-7,-28 0 8,28 13-9,-14 0 8,-13 1-4,26-1 3,1 0-6,27 0 6,13 1-3,-40-1 3,26-13-1,1 0-2,0-13 0,-14 13 1,41-14 2,-28 14-6,-12 0 8,-28-13-7,-14 0 7,28 13-8,-41-13 5,41-1-1,-28 14 1,-13 0 0,14 0-4,-14 0 5,0 0-2,-14 0 2,15 0-5,-28 0 6,27 0-7,-27 0 7,0 0-6,13 0 5,-13 0-3,0 0 2,0 0-2,0 0 1,0 0 0,27 0 0,-27 0 1,0 0-3,0 0 6,27 0-7,-27 0 5,14 0-2,13 0 0,-27 0-3,27 0 5,-27 0-2,27 0 1,-14 0-2,-13 0 0,28 0 4,-28 0-6,27 0 6,-14 0-7,-13 0 7,27 0-6,-27 0 6,27 14-5,-27-1 3,14-13 1,13 0-4,-27 13 2,27-13 0,-14 13 2,14 1-4,14-1 3,13-13-2,-13 13 3,26 1-6,-12 12 7,26-13-1,-14 1-5,28-1 6,-27 0-5,26 0 5,1 1-8,13-1 7,14 0-2,-54 1 0,13-1-2,0 0 3,0 0-2,14-13 3,0 14-1,-28-1-1,28-13 2,-14 13-5,-27 0 6,-13-13-8,27 14 9,-1-14-7,1 13 5,27-13 0,-28 0-5,1 0 6,27 0-5,-28 0 4,-26 0-6,13 0 10,14 0-11,-1 0 6,1 0-1,0 0 1,-1 0-1,-26-13-1,13-1 4,14 1-7,-28 0 7,28 0-6,-41 13 4,14-14-2,13 1 3,-14 0-3,1 0 2,13-1-3,14 1 4,-28 0-2,14-1 0,14 1 2,-27 0-5,-1 0 5,14 13-4,-13-14 4,-14 1-5,13 13 8,15-13-11,-15 0 8,1-1-2,13 1 1,14 0-2,-1-1 2,1 1 0,-1 0-4,1 0 8,0 13-9,-1-14 7,1 14-7,27-13 6,-1 13-3,15-13 2,-42 0-2,28-1 1,13 1 2,14 0-4,13-1 5,-26 1-6,12 0 6,-26 13-7,13 0 9,14 0-9,-14 0 6,-13 0 1,13 0-7,-40 0 6,27 0-6,-1 0 9,-12 0-7,12 0 3,-26 0-4,27 0 7,-55 0-7,14 0 5,14 0-4,-27 0 2,26 0 2,-40 0-6,41 13 8,-41-13-8,14 0 8,-1 0-6,14 0 6,-27 0-9,-13 0 7,13 0-4,14 0 5,-14-13-6,0 13 6</inkml:trace>
    </iact:actionData>
  </iact:action>
  <iact:action type="add" startTime="60094">
    <iact:property name="dataType"/>
    <iact:actionData xml:id="d7">
      <inkml:trace xmlns:inkml="http://www.w3.org/2003/InkML" xml:id="stk7" contextRef="#ctx0" brushRef="#br0">21397 11955 0,'0'0'4,"0"0"-4,0 0 0,0 0 8,0 0 3,0 0-4,0 0 5,13 13-5,14 0 4,-27-13-5,27 13 6,-27-13-5,41 14 4,-14-1-4,14 0 3,26 1-1,28-1-1,0 0 15,-28-13-23,28 13 8,13 1-2,28-14 3,-15 0-1,-12 0 3,12 0-1,-12-14-2,26 14 3,0-13-6,-13 0 6,-14 13-3,14-13 5,13-1-7,0 14 5,-26 0-7,-15-13 8,1 13-4,13-13 3,-13-1-5,13 1 4,14 0 2,-27 13-7,-14 0 7,-27 0-4,27 0 4,14 0-8,0-13 7,-1 13-4,-12-14 5,12 1-3,-26 13-2,0-13 3,-14 0 0,54 13 1,-13-14-6,13 14 8,-13 0-9,-1 0 15,1 0-18,13 0 10,0 0-6,41 0 7,-40 0-4,-15 0 1,42 0 3,-1 0-6,27 0 6,-26 0-7,-28 0 10,27 0-12,54 14 8,-53-14-4,-1 13 5,0 0-6,28 0 5,-1 1-2,-27-1-1,-13-13 5,-14 13-8,55-13 7,-28 0-7,-27 0 6,-13 0-2,40 13 1,-13-13-3,-14 0 4,14 0-3,-41 0 1,14 0 3,0 0-7,-1 0 8,-12 0-7,12 0 6,1 14-7,-27-14 8,-1 0-9,1 13 7,0 0-4,-1 1 5,1-14-2,-1 0-3,1 0 5,-14-14-6,-13 1 7,-14 0-8</inkml:trace>
    </iact:actionData>
  </iact:action>
  <iact:action type="add" startTime="62265">
    <iact:property name="dataType"/>
    <iact:actionData xml:id="d8">
      <inkml:trace xmlns:inkml="http://www.w3.org/2003/InkML" xml:id="stk8" contextRef="#ctx0" brushRef="#br0">3876 13096 0,'0'0'2,"0"0"2,0 0 3,27-13 4,-27 0-3,27-1 2,13 1-1,-13 0-1,14-1 2,13 1-2,14-13 4,-1 12-5,1 1 6,0 0-7,-1 13 4,1 0 2,27 0-7,13 13 8,14 0-8,13 1 8,-27-1-9,-13 0 6,40 0-2,1 1 2,-42-1-1,1 0 2,13 1-3,-13-1 0,13 0 2,14 0-2,-14-13 4,14-13-5,-14 0 3,14 0-4,13-14 7,1-13-7,-69 27 3</inkml:trace>
    </iact:actionData>
  </iact:action>
  <iact:action type="add" startTime="66060">
    <iact:property name="dataType"/>
    <iact:actionData xml:id="d9">
      <inkml:trace xmlns:inkml="http://www.w3.org/2003/InkML" xml:id="stk9" contextRef="#ctx0" brushRef="#br0">20233 13016 0,'0'0'2,"0"0"-2,0 0 6,0 0 0,0 0 5,0 0-4,0 0 4,14 0-5,13 0 4,0 0-3,40 14 4,28-14-2,-14 0-1,-13 0 2,27 0 12,40 13-22,27 0 5,-26 1 6,-42-1-4,42 0 5,-1 0-5,27 1 2,-26-14 5,-42 0-10,42 0 8,-1 0-6,27 0 4,-26 0-2,26 0 3,0 26-4,1-13 6,-15 1-10,42-1 9,-28 0-3,14 1 0,-14-1 3,-26-13-5,-1 0 5,27 0-7,-26 13 6,-1-13-5,0 13 7,28 1-9,-1-14 8,-27 0-5,28 0 4,-1 0-1,14 0-3,-41-14 5,14 1-6,0 0 6,13 0-7,1-1 7,-28 1-6,27 0 4,1-1-2,-55 1 3,14 0-1,-14 0-3,-13-1 6,40 1-8,0 0 7,-40 0-7,13-1 8,-13 1-8,-1 0 8,42-1-8,-1 14 5,-40-13-2,13 13 3,14 0 0,13-13-5,0 13 8,1 0-8,-1 0 2,-13-13 0,13-1 4,14 1-6,0 13 6,-41-13-7,54 13 6,1-13 0,-15-1-4,15 1 1,26 0 2,14 13 2,-40-14-5,12 14 3,15 0-3,-14 0 5,-41 0-7,27 0 6,-26 27-4,-69-14 3</inkml:trace>
    </iact:actionData>
  </iact:action>
  <iact:action type="add" startTime="67703">
    <iact:property name="dataType"/>
    <iact:actionData xml:id="d10">
      <inkml:trace xmlns:inkml="http://www.w3.org/2003/InkML" xml:id="stk10" contextRef="#ctx0" brushRef="#br0">3375 13773 0,'0'0'5,"0"0"-4,0 0 6,0 0 2,0 0-1,0 0 0,0 0 4,0 0-3,0 0-2,0 0 2,0 0-1,0 0 2,0 0-2,27 0 2,0 0-2,14 0 4,53 0-6,1 13 5,13-13-4,28 14 17,26-1-22,0 0 3,1 0 4,-28 1-1,68-1 1,-27 0-1,40 0 5,-13 1-8,27-1 8,-27-13-9,27 13 7,0 1-3,-54-1 1,-13 0 3,12 14-6,-53-14 4,-14 0-2,-13 0 4,-54-13-6,13 0 6,-14 0-5,-13 0 2,1 0-1,12 0 3,1 14 1,13-1-5</inkml:trace>
    </iact:actionData>
  </iact:action>
  <iact:action type="add" startTime="69980">
    <iact:property name="dataType"/>
    <iact:actionData xml:id="d11">
      <inkml:trace xmlns:inkml="http://www.w3.org/2003/InkML" xml:id="stk11" contextRef="#ctx0" brushRef="#br0">16621 13733 0,'0'0'2,"0"0"4,0 0 3,0 0-2,0 0 2,0 0 0,27 0 0,-27 0 0,13 13 2,14 1-5,27-1 4,-13 0-1,0 1 1,-14-1-1,40 0-3,1 0 5,27 1 4,-1-1-7,-12-13-1,12 13 4,-26-13 3,27 0-13,40-13 7,0 0 3,-40-1-2,0 14-2,-28-13 5,14 13-6,14-13 6,27 0-7,-14-1 8,-13 14-8,0 0 8,-14 0-7,41-13 5,13 0-1,0-1-3,0 14 2,-40 0 0,0 0 2,40 0-6,0 0 6,-26 0-3,12 14 2,-26-14-1,-14 13 0,41 0-2,13 1 5,-26-1-2,-15 0-2,1 0 2,0-13-3,-14 14 6,41-1-9,-14 0 8,-13 0-6,-1-13 6,-12 14-5,12-1 5,1 0-5,13 1 2,14-1 1,-54 0-4,26-13 4,-12 0 0,12 13 2,1 1-7,13-1 6,-40 0-4,27-13 5,-28 0-7,1 0 6,-1 0-1,-12 0-2,12 13 2,41 1-2,-40-1 3,27-13-5,0 13 6,-28-13-5,28 0 6,-14 14-9,41-1 7,-14 0-4,-40 0 4,26-13-2,-26 0-1,0 14 2,-1-14-2,28 0 4,13 13-7,-40-13 7</inkml:trace>
    </iact:actionData>
  </iact:action>
  <iact:action type="add" startTime="76364">
    <iact:property name="dataType"/>
    <iact:actionData xml:id="d12">
      <inkml:trace xmlns:inkml="http://www.w3.org/2003/InkML" xml:id="stk12" contextRef="#ctx0" brushRef="#br0">14361 15140 0,'0'0'2,"0"0"-2,0 0 0,0 0 9,0 0 0,0 0 0,27 0 1,14 0-1,26 0 0,28-13 0,-27 0-1,27-1 3,-28 1 9,41 0-20,-13 0 12,40 13-9,-40 0 5,13 0 2,-40 0 5,27 0-11,40 0 6,-13 0-2,-14 0 3,-13 0-1,13 0-3,-13 0 1,13 0 3,41 0-3,-41 0-1,-13 0 4,13 0-2,-13 0 3,-1 13-7,42 0 8,-28 0-9,-13 1 10,-28-1-7,28-13 1,40 13 4,-26 0-6,39 1 5,-39-1-4,-1 0 4,41 1-5,-14-1 4,0 0-1,1 0 3,-1-13 4,0 0-16,27 0 6,-26 0 4,-42 0-2,42 0 4,-1 0 1,27 0-10,-26 0 7,-1 0-1,0 0 2,28 0-4,-1 0 5,-27-13-6,-26 13 4,53-13 1,0 0-4,-40-1 4,-14 1-5,1 13 7,39-13-10,-12-1 9,-28 1-4,14 13 4,-41-13-7,14 0 7,13-1-5,14 1 3,-28 0 1,-26 0-5,13 13 7,0-14-8,-40 1 7,27 0-7,-1 13 7,-26-14-3,26 1 1,-12 0-3,12 0 4,1-1-1,27-12-4,-55 13 5</inkml:trace>
    </iact:actionData>
  </iact:action>
  <iact:action type="add" startTime="87086">
    <iact:property name="dataType"/>
    <iact:actionData xml:id="d13">
      <inkml:trace xmlns:inkml="http://www.w3.org/2003/InkML" xml:id="stk13" contextRef="#ctx0" brushRef="#br0">21099 16069 0,'0'0'1,"0"0"-1,0 0 4,0 0 4,0 0 2,0 0-2,0 0 2,27 0-2,-13 0 3,-14 14-5,27-1 4,13 0 0,-13 0-1,14 1 0,13-1-2,-13 13 3,-14-12 0,13 12-1,28-12 0,-14-1 10,14 0-18,-1 0 10,1-13-8,0 0 9,-1 0-2,1-13-2,0 0 0,26 0 0,15-1 7,12 1-13,-12-14 11,-15 1-5,1-1 3,13 1-5,-13-1 4,13 1 1,-13-1-4,-28 14 3,28 0-3,-27-1 6,27 1-7,-14 0 4,13 0-2,1 13 3,-27 0-5,26 0 4,-26 0 0,-27 0-1,26 0-2,1 0 4,0 0 1,-1 0-6,1 0 5,0 0-6,-14 13 7,13 0-5,-26 0 7,27 1-11,-1-1 9,1 0-1,27 0-5,-28 1 5,28-14-4,-27 0 4,-1 0-6,28 0 8,-27 0-8,-1 0 5,28 0 2,13 0-5,-13 0 1,-27 0 3,26 0 0,-26 0-6,0 0 7,26 0-5,15 0 2,-15 0-2,1 0 5,-27 0-6,13 0 6,14 0-6,-1-14 6,1 1-1,13 0-7,-40 0 10,27-1-8,-28 14 5,1 0-4,-1 0 4,1 0-5,27 0 6,-28 0-7,28 0 6,-27 0-3,-1 0 3,1 0-1,-27 0-3,26 0 4,-13 0-4,14 14 6,27-1-9,-28 0 6,1 0-2,0-13 6,-1 14-6,1-14-1,-27 13 2,26-13 0,1 0 2,27 0-3,-28 0 1,28 0-2,-27-13 5,26-1-5,42 1 3,26-40-3,-54 27 4</inkml:trace>
    </iact:actionData>
  </iact:action>
  <iact:action type="add" startTime="91250">
    <iact:property name="dataType"/>
    <iact:actionData xml:id="d14">
      <inkml:trace xmlns:inkml="http://www.w3.org/2003/InkML" xml:id="stk14" contextRef="#ctx0" brushRef="#br0">6663 16919 0,'0'0'2,"0"0"-2,0 0 5,0 0 3,0 0 3,0 0-6,0 0 9,0 0-10,0 0 7,0 0-4,27 0 4,-27 0-2,27 0-1,-27 0 1,40 13 0,-12 0 1,12 14-2,28-1 1,-1 1 1,1-1 1,-14 1 0,54 0-3,-13-1-2,13 1 4,-13-14 3,0 0-6,-28 0 2,28 1-3,-14-1 7,14 0-7,0 1 4,13-14-3,-13 13 4,-28-13-1,28 0-1,-27-13 2,26-1-7,-12 1 9,39 0-7,-53-1 7,27 1-8,-28 0 6,28 0-3,-14-1 3,14 1-6,0 0 7,-1 0-6,-12-14 5,-15 14-1,28-14-2,0 14 4,-1-14-6,15 1 5,-1 13-6,-13-14 10,-1 0-13,1 14 11,40-13-6,-27-1 2,14 1 2,-14 12-3,-40 1 5,27 0-8,0-1 6,40 14-5,-27 0 5,-13 0-4,-28 0 4,28 0-4,13 0 3,14 0 2,13 0-6,-26 14 8,12-14-8,-39 13 2,39 0 0,15-13 5,-1 0-8,-40 0 6,40 0-5,-27 0 6,41-13-5,-14 13 3,-26 13 0,-15-13-5,1 0 6,40 0-2,1 0 1,-28-13-2,14 13 2,-28 0-1,15 0 2,-1 0-5,41 0 4,-41 0 0,0 0 0,-13 0-1,0-13-4,-1-1 6,14 1-4,-40 13 5,27-13-6,-28 0 6,-26-1-5,13 1 3,27 0-2,-27 0 4</inkml:trace>
    </iact:actionData>
  </iact:action>
  <iact:action type="add" startTime="97506">
    <iact:property name="dataType"/>
    <iact:actionData xml:id="d15">
      <inkml:trace xmlns:inkml="http://www.w3.org/2003/InkML" xml:id="stk15" contextRef="#ctx0" brushRef="#br0">25415 17290 0,'0'0'2,"0"0"0,0 0-2,41 0 12,13 14-6,27-1 4,14-13-3,-28 0 3,28 0 5,-27 0-9,26 0 3,-13 0 1,41 13-4,-13 0 4,12 14 4,-40-14-8,68 14-1,-13-1 3,-1 1 3,-27-14-4,14 14 7,13-14-8,28 0 5,-15 1-3,15-14 2,-1 13 2,41-13-5,-41 0 4,1 13-6,40 0 6,-41-13-6,0 0 7,14 0-5,-13 14 6,26-14-6,-54 0 2,14 0 2,14 0-5,-1 0 7,-27 0-9,-13 0 11,13 13-10,1 0 5,-1-13-4,-40 0 9,13 13-13,-13 1 11,13-14-6,14 0 2,-14 0 3,-14 0-6,1 0 3,0-14-1,-14 1 4,41-27-5,-14-13 5,-40 27-7</inkml:trace>
    </iact:actionData>
  </iact:action>
  <iact:action type="add" startTime="100137">
    <iact:property name="dataType"/>
    <iact:actionData xml:id="d16">
      <inkml:trace xmlns:inkml="http://www.w3.org/2003/InkML" xml:id="stk16" contextRef="#ctx0" brushRef="#br0">10275 18458 0,'0'0'1,"0"0"4,0 0 5,0 0-2,0 0 0,0 0 2,27 14-3,14-1 3,-1 0-1,55 1 1,0-1 0,13 0 0,14-26-3,-14 0 3,14-1-4,27-12 4,13 12-2,-40-12 6,13 13-7,27-1 5,-13 1-7,14 13 7,-28-13-5,27 13 3,1 0-1,-1 0 2,0 13-5,14 0 2,14 1 1,-41-1 1,-1 13 1,-12 1-6,40-14 7,-41 1-6,0-1 7,27 0-8,1 0 6,-1-13 1,-27-13-7,28 13 8,-1-13-9,-13 0 9,13-1-6,-40 1 3,54 0-3,-14-14 6,-26 14-8,-42 0 6,15-1-3,12 1 1,42 0 3,-28 13-7,-67 13 4</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1-09-14T11:49:04.375"/>
    </inkml:context>
    <inkml:brush xml:id="br0">
      <inkml:brushProperty name="width" value="0.05292" units="cm"/>
      <inkml:brushProperty name="height" value="0.05292" units="cm"/>
      <inkml:brushProperty name="color" value="#FF0000"/>
    </inkml:brush>
  </inkml:definitions>
  <iact:action type="add" startTime="10029">
    <iact:property name="dataType"/>
    <iact:actionData xml:id="d0">
      <inkml:trace xmlns:inkml="http://www.w3.org/2003/InkML" xml:id="stk0" contextRef="#ctx0" brushRef="#br0">5134 1934 0,'0'0'1,"-41"-14"-1,1 1 8,-41-14 2,13 1-1,-13-1 2,13 1-4,-27-14 15,-40 0-22,0 0 11,-28 1-5,1-1 6,-68 13-7,27 14 7,-54 13-5,14 0 3,12 26-2,-39 28 0,13 25 5,-14 14-7,-26 13 4,26 40-2,14 27 4,27-27-8,27 13 10,0 40-10,14 14 8,53-1-5,28 14 5,40 26-5,41 40 2,27 13 2,27 0-5,41 14 5,67 26-4,28-13 5,13-14-7,54-12 7,27-14-6,-14-27 5,28 1-1,26-28-2,28-25 2,13-54-2,-13-26 4,40-40-7,1-53 7,-1-40-6,0-54 8,-26-25-8,53-27 5,-54-40-5,-40-14 4,-28-12-2,15-14 2,-42-26 0,-13-27-3,-27 0 6,-41-40-7,1-13 3,-55 27-1,-13 39 2,-68-26-2,0 13 4,-54 0-6,-41 0 4,0 13-1,-26 1 0,-42 26 0,-66-54 0,-83-25 2,-53-28-5,-68 1 6,-27 40-7,14 66 7,-82 53-5,-26 79 6,-42 120-2,-39 107-5</inkml:trace>
    </iact:actionData>
  </iact:action>
  <iact:action type="add" startTime="19874">
    <iact:property name="dataType"/>
    <iact:actionData xml:id="d1">
      <inkml:trace xmlns:inkml="http://www.w3.org/2003/InkML" xml:id="stk1" contextRef="#ctx0" brushRef="#br0">25456 8570 0,'0'0'1,"0"0"0,0 0 4,0 0 4,0 0 1,0 0-1,0 0 0,0 0-2,0 0 3,27 0-1,-27 13 3,40 1-5,28-14 3,54-27-1,13-26-3,68-53 11,54-40-12,41-67 5,40-52-3,68-107 5</inkml:trace>
    </iact:actionData>
  </iact:action>
  <iact:action type="add" startTime="29928">
    <iact:property name="dataType"/>
    <iact:actionData xml:id="d2">
      <inkml:trace xmlns:inkml="http://www.w3.org/2003/InkML" xml:id="stk2" contextRef="#ctx0" brushRef="#br0">18677 9937 0,'0'0'2,"0"0"-2,0 0 0,0 0 8,27 13 0,-27 1 2,14-1-2,13 0 0,-27 1 4,27-14-5,-27 0 4,40 0-5,-12-14 4,12 1-1,28 0 1,26-27-3,1 0 9,40 0-11,1-13 5,26 0 0,14 0-4,-14 0 5,-26 0-4,26 13 4,0-13-3,-26 0 0,-42 0 4,15 0-7,-15-1 9,-26 15-9,27-1 7,-55 27-6</inkml:trace>
    </iact:actionData>
  </iact:action>
  <iact:action type="add" startTime="37501">
    <iact:property name="dataType"/>
    <iact:actionData xml:id="d3">
      <inkml:trace xmlns:inkml="http://www.w3.org/2003/InkML" xml:id="stk3" contextRef="#ctx0" brushRef="#br0">6690 10747 0,'0'0'2,"0"0"-2,0 0 7,0 0 2,0 0-5,0 0 5,0 0 2,0 0-1,0 0-3,27 0 2,-27 13 0,40 0-1,-12 1 4,39 12-6,1 1 4,-1 13 0,28-1 4,13 14-9,55 1 4,-28-15 4,0 1-7,-13 0 4,13-13-5,28-1 8,-28-13-8,-27 1 9,14 12-9,13 1 6,1-1-1,-1 1-3,0-1 5,-13 1-7,13-14 8,-26 0-7,26 1 5,-40-14-6,-1 0 9,-13-14-9,14 1 6,0-13-4,40-14 6,-40 0-9,13 0 7,-40 0-1,27 1-2,26-1 3,-12 0-3,-1 13 2,-14 1-4,1-1 6,-27 14-7,27-14 7,13 14-1,-14 13-5,1 0 6,-27 0-6,-1 0 6,1 0-7,40 13 9,-13 1-8,0-1 6,13 0-7,-13 1 7,-1-1-6,-26-13 5,40 13-1,-13 0-3,13 1 3,14-1-3,-27 0 5,-14-13-6,14 0 7,26 0-9,15 13 7,-28-13-4,-13 0 6,13 0-6,-13-13 3,13 13-3,41 0 3,-14 0 0,-27 0-2,27 13 4,28 1-7,-1 12 7,-27 1-6,28-1 6,-28-12-7,28-1 8,-28-13-1,0-13-5,27-1 2,1 1-2,13 0 4,-41 0-5,0-1 5,28-12-6,-1 12 7,-67 1-5,13 13 4,-13 0-3,13-13 2,14 0 0,-14-1-3,14 1 4,-55 0-3,28 0 3,-14-1-5,14 1 5,0-14-4,13 14 4,-13 0-2,-28 0-2,1-1 5,0 1-5,-1 0 5,28 0-4,0-1 2,-14-12-5,13-1 9,1 1-10,40-14 6,-40 27-2</inkml:trace>
    </iact:actionData>
  </iact:action>
  <iact:action type="add" startTime="49216">
    <iact:property name="dataType"/>
    <iact:actionData xml:id="d4">
      <inkml:trace xmlns:inkml="http://www.w3.org/2003/InkML" xml:id="stk4" contextRef="#ctx0" brushRef="#br0">10546 11994 0,'0'0'1,"0"0"-1,0 0 6,0 0-1,0 0 6,0 0-1,0 0-2,0 0 2,0 0-3,0 0 2,0 0 3,0 0-7,27 0 5,-27 0 0,40 0-2,-12 14 1,12-14 1,14 0-3,-13 0 4,-14 0-2,13 0-1,15 0 3,-15 0-5,1 0 11,13 0-15,14 0 11,-1 0-4,1 0-3,40 0 6,-40 0-5,26 0 3,-26 0-3,27 0 5,-1 0-5,15 0 7,12 0-10,-12 0 7,-15 0-4,-12 0 3,39 0 1,15 0-5,-1-14 6,-40 1-4,13 13 2,14 0-3,40 0 5,-27 0-8,-26 0 7,12 0-3,-12-13 3,53 13 6,-27-13-17,-27-1 9,14 1-1,-14 0 3,55 0-5,-28-1 8,-13 1-9,-14 0 6,14-1-4,13 14 4,1 0-3,-28 0 1,-14 0 0,1 0 0,13 14 2,-13-1-4,13 0 4,14 1-5,-14-1 6,-40 0-5,27-13 4,-28 13-4,28 1 2,0-1 0,-28 0 1,1 0 3,0 1-8,-28-1 6,28 0-5,-41 1 7,14-1-9,13 0 7,-14 0-3,1 1 4,13-1-6,14 0 4,-28 0 0,-13-13-3,14 0 6,-14 0-6,0 0 3,-27 0-5,41 0 8,-41 0-6</inkml:trace>
    </iact:actionData>
  </iact:action>
  <iact:action type="add" startTime="73808">
    <iact:property name="dataType"/>
    <iact:actionData xml:id="d5">
      <inkml:trace xmlns:inkml="http://www.w3.org/2003/InkML" xml:id="stk5" contextRef="#ctx0" brushRef="#br0">10208 13574 0,'0'0'1,"0"0"-1,0 0 9,0 0-1,27 0 0,-14 0 1,-13 0 2,54-13-4,-13-1 2,27 1-1,-1 0 1,28 0 1,40-14 3,-40 0-2,13 1-6,14-1 5,27 1-4,0 13 8,-41-1-10,-14 1 8,15 0-7,-15-1 8,42 14-4,-42 0 0,15 0 1,-15 0-4,1 0 5,13 0-5,14 0 5,13 0 1,-26 0-4,-15 14-3,15-14 6,39 0 0,-12 13-5,-1 0 5,-27-13-3,14 14 2,13-1-2,1 0 3,-1 0-5,-40 1 6,40-1-8,0 0 8,28 0-3,-28-13 0,-40 14 3,40-14-7,0 0 6,0 13-3,-13-13 2,-14 0-1,-13 0 2,13 0-6,14 0 5,-14 0-2,28 0 2,-42 0 0,1 0-1,13 13 1,14-13-3,-14 0 5,-13 0-6,-14 14 5,14-14-4,-27 0 3,26 13-3,15-13 4,12 13-4,-26-13 4,13 0 0,-40 0-5,27-13 6,-1 13-6,42 0 6,-28 0-7,-40 0 6,26 0-3,-26 0 5,27 0-10,-28 0 10,28 0-7,-14 0 5,14 0 1,-28 0-6,1 0 6,-14 0-7,14 0 9,0 0-10,26 0 7,-13 0-3,-13 0 4,27 0-7,-55 0 6,14 0-1,14 0-3,-27 0 3,13 0-1,-14 0 3,-12 0-7,39 0 6,-26 0-4,13 0 6,-14 0-7,1 0 4,-14 0-4,0 0 5,14 0 2,-41 0-7</inkml:trace>
    </iact:actionData>
  </iact:action>
  <iact:action type="add" startTime="76579">
    <iact:property name="dataType"/>
    <iact:actionData xml:id="d6">
      <inkml:trace xmlns:inkml="http://www.w3.org/2003/InkML" xml:id="stk6" contextRef="#ctx0" brushRef="#br0">21234 13335 0,'0'0'1,"0"0"6,0 0-2,0 0 5,0 0-3,0 0 5,0 0-6,0 0 4,0 0 0,0 0-2,27 13 1,-13 1 0,-14-1 3,54 0-5,-13 0 4,26 1-5,28-14 5,40 0 11,-26 0-21,12 13 6,15-13-2,-1 0 9,27 0-8,1 0 4,12 0-4,15 0 7,13-13-10,-27-1 8,40 14 0,-40-13-2,13 13 2,-13 0-6,14 0 7,-14 0-4,-41 13 1,27 1-2,1-1 4,-1 0-3,-27 0 4,28 1-6,-28-1 5,27 14-1,-26-14-4,-28 13 6,54-12-6,1-1 5,-1 0-5,-27 0 9,41 1-12,-13-14 9,26 0-6,-54 0 6,14 0-2,40 0-3,-26 0 5,-28 0-6,0 0 4,28 0-2,-28 13 6,0 0-10,-40 1 7,13-1-6,-13 0 8,-27-13-7,-41 0 5</inkml:trace>
    </iact:actionData>
  </iact:action>
  <iact:action type="add" startTime="77877">
    <iact:property name="dataType"/>
    <iact:actionData xml:id="d7">
      <inkml:trace xmlns:inkml="http://www.w3.org/2003/InkML" xml:id="stk7" contextRef="#ctx0" brushRef="#br0">4065 13946 0,'0'0'2,"0"0"4,0 0 0,0 0 3,27 0-1,-27 0 3,0 0-4,0 0 3,14 0 1,13 0-4,-27 0 3,27 0-3,13 0 3,1 13-1,40 0 1,0 0-2,41 1 4,13-28-6,28 1 5,13 0-1,13 0-3,14-1 6,-27-12-8,-14-1 6,28 14-3,13-27 4,-95 27-7</inkml:trace>
    </iact:actionData>
  </iact:action>
  <iact:action type="add" startTime="81754">
    <iact:property name="dataType"/>
    <iact:actionData xml:id="d8">
      <inkml:trace xmlns:inkml="http://www.w3.org/2003/InkML" xml:id="stk8" contextRef="#ctx0" brushRef="#br0">8841 14915 0,'0'0'1,"0"0"-1,0 0 6,0 0-1,0 0 4,14 0 2,13 13-2,0 0-1,-27 0 4,40 1-7,-13 12 8,-13-13-7,13 1 5,0-1-5,14 0 6,-14 1-5,13-1 6,14 0-8,14 0 17,0 1-21,-1-1 10,1-13-5,27-13 0,-28-1 6,1 1-6,0 0 6,26 0-5,-13-1 5,14 1-7,27 13 4,-41 0 5,14 0-10,0 0 12,40 0-11,0 0 4,0 0-3,-40 0 7,40 0-8,1 13 6,-1 1-5,-13-1 7,-41 0-7,14 0 5,26 1 1,-12-1-6,12 0 3,-39 0-1,12-13 5,-26 0-9,0 0 7,-1 0-4,28 0 5,-27 0-3,-1 14-2,-26-14 5,13 0-5,-13 0 1,13 0 1,-41 0 3,14 0-4,0 0 2,14 0-4,-14 0 4,-13 0-3,13 0 6,0 0-4,13 0-3,14 0 7,-13 0-8,0 0 8,13 0-7,-14 0 6,28 13-8,-27 0 8,13-13-5,13 0 6,-26 14-7,13-14 4,14 0 0,-1 13-4,1 0 5,27-13-4,-28 0 4,14 0-3,14 13 1,-27-13 0,-1 14 1,28-14-1,0 13 1,13-13-2,-13 0 0,-28 0 0,1 0 2,0 0 2,27 0-6,-28 0 6,1 0-7,27 0 7,-28 0-5,1 0 3,-1 0-1,-26 0 0,13 0 1,-13 0-4,26 0 7,-12 0-6,12 0 4,1 13-4,-1-13 3,1 0-2,0 0 2,-28 13-3,28-13 5,-14 0-7,14 0 7,-1 0-1,1 0-6,27 0 5,-28 0-1,1 0 3,0 0-6,-28 0 4,28 0-3,-14 0 3,-13 0 0,-1 0-1,14 0 1,14 0-3,0 0 7,-1 0-8,1 0 3,0 0-2,-28 0 4,14-13-3,14 13 3,-27 0-3,26-13 0,-13 13 1,14-13-1,0-1 3,26 14-3,-26-13 3,0 13-4,-28 0 3,28-13-3,-28 13 5,15-13-7,12 13 6,-26 0-4,26 0 4,1-14-1,-14 14-2,14 0 2,-28 0-3,28 0 5,-41 0-5,0 0 6,14 0-9,-14 0 7,-14 0-3,14 0 1,14 0 3,-14 0-6,27 0 5,-13 0-3,-1 0 4,-13 0-6,14 0 5,13 0-4,-13 0 3,26 0-3,-12 0 5,-15 0-6,28 0 4,-41 0 1,41 0-6,-1 0 8,28 0-8,-14 0 9,-13 0-8,-1 0 5,1 0-5,-14 14 5,14-14-2,-1 0 0,1 13 0,0 0-1,26-13 4,-26 13-7,0-13 8,-28 0-6,14 14 4,14-1-7,-27-13 7,26 0-4,1 0 6,-14 0 0,-13 0-7,26 0 0,-26 0 3,13 0 3,14 0-6,-28 0 6,28 0-6,0 0 6,-1 0-6,14 0 3,1 0 1,-15 0 0,28 0-1,-27 0-2,-14 0 6,-14 0-5,1 0-1,13 0 0,-13 0 5,26 0-6,1 0 7,0 0-8,-1-13 7,1 13-5,-1 0 3,1-14 0,-14 14-1,14 0 1,0-13-5,-1 0 7,1 0-5,27-1 4,-1 14-5,-26 0 4,0 0 0,-1-13 0,28 13-4,-14 0 7,14-13-4,13 13-3,14 0 7,-28 0-7,-26 0 7,40 0-7,-13-14 6,0 14-9,13-13 9,-13 13-5,-1 0 4,-26-13-1,13 13-3,14-13 3,0-1-1,-1 14 2,-26-13-4,13 13 4,0 0-5,-13 0 4,0 0-1,-1-13 1,42 13-2,-15 0 0,-26-13 4,27-1-5,-28 14 5,1 0-6,0 0 4,-1 0-3,28 0 7,13-13-8,-40 13 4,27 0-4,-28 0 5,1 0-2,-28 0-3,42 0 6,-15 0-5,1 0 5,13 0-6,14 0 6,-28 0-6,1 0 5,0 0-2,-14 0-1,14 0 3,-1 0-4,1 0 5,-1 0-5,1 0 4,0 0-5,-1 0 7,-12 0-8,-15 0 6,1 0-4,13 0 5,-14 0-7,1 0 6,27 0-2,13 0 0,0 0 3,-27 0-5,14 0 2,-28 0 0,28 0 0,-14 0-2,-13 0 5,-1 0-4,14 0 0,14 13 2,0-13-2,-28 0 5,28 0-8,0 0 7,-14 0-7,-14 0 10,28 0-11,-27 0 6,13 0-3,13 0 6,-26 14-7,27-14 5,-1 0-1,1 0-4,13 0 6,-13 0-4,-1 0 0,1 13 1,0-13 3,-1 0-8,28 0 8,-14 13-5,14 0 4,0-13-4,-28 0 2,28 0 3,-14 0-6,14 0 7,0-13-8,-1-13 7,-53 12-7</inkml:trace>
    </iact:actionData>
  </iact:action>
  <iact:action type="add" startTime="87552">
    <iact:property name="dataType"/>
    <iact:actionData xml:id="d9">
      <inkml:trace xmlns:inkml="http://www.w3.org/2003/InkML" xml:id="stk9" contextRef="#ctx0" brushRef="#br0">5865 16932 0,'0'0'2,"0"0"3,0 0 2,0 0 0,0 0 6,0 0-6,0 0 0,27 0 3,0 0-1,13 0 2,-13 0-4,41 0 3,40-13-3,-40-1 5,27 1 3,-28 0-8,28 0-4,13-1 9,14 1-1,-14 0-6,14 0 8,-41-1-8,41 14 8,13-13-8,27 13 6,-26 0-3,-28 0 2,27 0-4,14 0 4,-14 0 0,-26 0-2,-15 0 5,15 13-8,-15-13 9,1 0-11,13 0 9,14 0-2,-54 14-1,13-14-2,14 13 2,26 0 1,-12 0-1,12 1 0,-12-1 0,-15 0 1,15 0-4,26 1 7,-13-1-8,13 0 6,-27 1-2,-13-1 1,40 0-4,0 0 5,-13-13-3,-14 0 1,14 14 4,-14-1-6,55 0 2,-28-13-2,-40 0 4,13 13-4,14-13 5,13 14-7,0-14 6,-26 13-2,12-13 0,15 0 1,-1 13-3,27 1 6,-26-14-8,-1 0 6,0 0-4,28 0 6,-28 0-8,-40 0 6,13-14-2,14 14-2,13 0 3,0 0-1,-40 0 1,13 0-1,-13 0 3,0 0-9,40 0 9,0 0-4,-27 0 2,14 0 0,-14 0-4,55 0 6,-28 0-4,-13 0 4,-14 0-7,27 0 6,28 0-3,-28 0 4,0 0-7,-13 0 5,13 0-2,28 0 2,-28 0 1,-27 0-5,14 0 4,-14 0-2,55 0 4,-28 0-7,-27 0 7,14 0-5,13 0 6,1-13-8,-1 13 5,-13-13 0,-14 13 0,54-14-4,-26 1 4,-1 0 2,-13 13-6,-14-13 5,0-1-4,41 1 3,-14 0-3,-27 0 4,-13 13-3,13-14 3,14 1-5,13 13 5,1-13-1,-42 13-3,15-14 5,-15 1-6,42 0 7,-15 0-8,-12-1 5,-15 1-4,-12 0 5,12 0-3,42-1 3,-42 1-1,28 0-2,-41-1 3,14 1-5,-27 0 5,26 0-4,15-1 5,-15 1-7,1 0 5,-27-14-2,26 14 2,-26 0 1,0-1-4,-1 1 5,42 0-5,-42 0 5,28-1-8,-27 1 8,26 0-5,1 0 6,-14-1-6,14 1 1,40 0 3,-40-14-2,0 14-1,-14 0 0,13-1 4,1 1-7,13 0 10,14 13-12,-14 0 8,-40 0-3,27 0 3,40 0-2,-13-13-1,-14-1 3,14 14-3,-41 0 0,-13 0 2,26 0 1,1-13-6,40 13 7,-40 0-7,13 0 9,-13 0-9,0 0 5,13 13-3,-13-13 6,13 0-5,-13 0-1,-28 0 5,1 0-6,0 0 8,-14 0-9,13 0 7,1 0-7,0 0 6,-1 0-3,28 0 1,-54 0 2,26 0-4,-26 14 3,13-14-2,14 13 2,-28-13-2,28 13 3,-14 0-4,14-13 4,-1 14-5,1-1 2,27 0 6,-28-13-6,14 13 0,41 1 0,13-1 2,1-13-2,-14 0 1,13-13 1,0-1 2,41 1-8,-41 0 7,14 0-4,-14-1 5,41 1-6,-40 0 5,-1 13 1,27 0-7,1 0 8,-1 0-6,-27-13 3,28-1-4,-55 1 6</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1-09-14T11:49:04.375"/>
    </inkml:context>
    <inkml:brush xml:id="br0">
      <inkml:brushProperty name="width" value="0.05292" units="cm"/>
      <inkml:brushProperty name="height" value="0.05292" units="cm"/>
      <inkml:brushProperty name="color" value="#FF0000"/>
    </inkml:brush>
  </inkml:definitions>
  <iact:action type="add" startTime="8413">
    <iact:property name="dataType"/>
    <iact:actionData xml:id="d0">
      <inkml:trace xmlns:inkml="http://www.w3.org/2003/InkML" xml:id="stk0" contextRef="#ctx0" brushRef="#br0">22533 3659 0,'0'0'1,"0"0"5,0 0 1,27 0 4,-27 0 0,27 0-4,-13 13 3,13 1-3,0-1 4,-14 0-2,42 0 0,-15 1 1,28-1-2,-1 0 0,28 14 13,0-1-21,13 1 13,-13-1-10,13 1 8,14-1-3,13-12 2,-27-1-3,14-13 4,54 0-4,-14-13 4,1 13-5,-28-14 5,27 1-2,14 0-1,-13 13 3,-28-13-4,27-1 4,1 14-4,-1 0 4,-27 0-5,1 14 6,39-14-6,-12 13 6,-1 0-6,1 0 5,-1 1-3,14-14 1,-41 0 3,27 13-6,41-13 5,27-13-2,0-1 1,27 1-3,-54-13 4,0-1-3,0 14 2,-13 0-5,-14-1 6,27 14-3,27-13 2,-41 13 0,14 0-1,0 0 2,0 0-5,0 0 5,-14 13-5,-13-13 5,-14 14-3,1-1 1,-28 0-1,-40 0 2,0 1 0,-28-14-2,1 13 0,-28-13 3,28 0-1,-41 13-3,0-13 4,14 0-5,-41 0 7,27 0-7,-27 0 5</inkml:trace>
    </iact:actionData>
  </iact:action>
  <iact:action type="add" startTime="10396">
    <iact:property name="dataType"/>
    <iact:actionData xml:id="d1">
      <inkml:trace xmlns:inkml="http://www.w3.org/2003/InkML" xml:id="stk1" contextRef="#ctx0" brushRef="#br0">2969 4854 0,'0'0'1,"0"0"6,0 0-1,0 0 4,0 0 1,0 0-2,0 0-1,0 0 1,0-14-1,0 14 1,0-13 0,27 0 0,-27-1 2,14 1-3,40 0 1,-14 0 4,-12-1-8,39 1 5,28-13-1,13 12 13,0 1-21,14 0 3,-27 13 7,13-14-3,27 1 4,1 13-6,-1-13 6,-13 13-8,-14-13 8,27 13-2,28 0-3,-1 0 5,-27 13-6,1 0 5,26 14-5,0-14 5,1 14-4,-28-14 5,41 0-7,13 0 6,-26 1-2,-1-1 1,41 13 2,-27 1-7,13 0 7,55-1-7,-55-13 6,41 14-2,14-14 0,-41 0-2,27-13 4,0 14 1,0-28-5,-27 14 2,27 0-2,-27 0 4,-14 14-3,14-1 5,-27 0-9,-14 1 10,28-1-10,-28 0 8,-13-13-6,13 0 5,0 13-1,1-13-4,-1 0 8,-27 0-9,1 14 6,-1-1-5,0-13 7,1 13-8,-42-13 7,-26 0-6,27 0 4,-28 0-3,28 0 5,-54 0-2,26 0-2,-26 0 2,13 0-1,-13 0 0,-14 0-2,0 0 5,-14 0-7,14 0 6,0 0-4,-13 0 5,13 0-6,-27 0 5,27 0-4,-27 0 3,14 0 1,-14 0-3,27 0 4,-27 0-5,0 0 4,0 0-6,27 0 5,-27 0-3,0 0 4,13-13-1,-13 13-2</inkml:trace>
    </iact:actionData>
  </iact:action>
  <iact:action type="add" startTime="12778">
    <iact:property name="dataType"/>
    <iact:actionData xml:id="d2">
      <inkml:trace xmlns:inkml="http://www.w3.org/2003/InkML" xml:id="stk2" contextRef="#ctx0" brushRef="#br0">12832 4986 0,'0'0'1,"0"0"6,0 0 3,27 0-6,-13 0 8,13 0-4,14 0 2,13 0-4,13 0 4,1 0 0,27-13-2,-14 0 11,14-1-19,-1-12 14,42-1-12,-1 14 11,27 0-6,-26 0 5,-1-1-7,0 1 7,27 13-1,1-13-5,-28-1 6,0 1-6,28 13 6,-1 0-7,-27 0 8,28 0-7,13 0 6,13 0-4,-54 0 0,28 0 2,13 0-4,-14 0 5,-27 0-4,1 0 4,-1 0-3,27 0 2,-26 13-2,-15-13 2,42 0-4,13 14 9,-14-1-11,-27-13 7,55-13 0,-14-1-1,-14 1 1,0 0-9,14-14 9,14 14-1,-15-13 0,15-1-6,-14 0 8,13 1-4,-40 13 5,40-1-8,14 1 6,-40 0-2,-28 0-1,0-1 4,-40 1-7,13 0 7,-13-1-7,-27 1 10,-1 0-12,-40 0 9,14-1-2,-14 1-3,0 0 4,-27-27-5,0-13 4,-27-13 0,0-1 1,-14 1-6,-26-1 8,-1 1-7,0 13 6,1 0-7,-55 0 6,-54-14-4,54 14 2,-13 14 0,0-1 1,-41 0 2,-14-13-6,-13 13 5,-54 0-5,27 14 5,-13 12-3,13 1 4,0 13-7,-14 0 6,-13 27 0,27-1-6,-13 14 10,-14 0-9,27 0 2,-14-14-1,14 1 4,41-1-3,-55 1 4,55-1-7,-14 1 7,0-1-4,13-12 0,15-1 3,-15 14-4,-13-14 6,41-13-7,-14 0 3,-14 0-3,15-13 5,12-1-2,1 1 3,-14 0-6,14-14 4,26 1 1,1-14-4,-54 0 4,26-13-5,28 0 7,0 13-7,-28-13 5,-13 26-5,55 1 5,-15-1-3,1 1 4,0 12-7,-1 14 5,15 0 1,12 14-4,15-1 5,-42 14-6,1-14 6,40 13-7,28-12 7,-1-1-5,1-13 5,-1 0-5,27 0 1,-40 0 4,13 13-5,28-13 5,-28 13-7,28 1 9,-14-1-9,-14 14 5,27-1-4,14 1 8,-40-1-2,26 14-9,-13 13 5,13 0 2,1 0 1,-14 0-4,13 27 4,14 0-6,-14-14 8,-13 0-7,41 1 7,-14-14-8,0 0 6,27 0-4,-14 0 4,-13-13-3,27 0 2,0 0 2,0-1-7,27 1 7,-13 13-7,13-13 7,13 0-5,14 13 4,14 0-3,27 0 1,13-13-1,0 0 3,41 0-2,-14-27-1,41-26 3,-54-1-4</inkml:trace>
    </iact:actionData>
  </iact:action>
  <iact:action type="add" startTime="20963">
    <iact:property name="dataType"/>
    <iact:actionData xml:id="d3">
      <inkml:trace xmlns:inkml="http://www.w3.org/2003/InkML" xml:id="stk3" contextRef="#ctx0" brushRef="#br0">24495 4933 0,'0'0'1,"0"0"-1,0 0 5,0 0 5,0 0-3,0 0 3,0 0-4,0 0 5,0 0 0,27-13-6,-27 0 8,41-1-7,13 1 5,-14 0-4,82 13 4,-14 0-4,28 13 7,-1 0-6,0 1-1,55-1 5,-28 0-7,-27 0 6,41-13-5,-13 14 6,26-14-5,-13 0 4,27 0-1,27 0-2,-41 0 3,55 0-4,-14 0 2,-27-14 0,27 14 2,0-13-5,-41 13 7,14 0-8,0 0 4,-27-13 0,13 13 1,41 0 1,-54 0-2,14 0-1,13 0-1,-41 0 8,14 0-14,13 0 13,14 13-8,-67-13 6,26 13-6,0-13 5,14 14-2,-54-1-1,-14-13 4,-13 0-6,-28 0 6,28 0-7,-27 0 8,-1 0-6,-26 13 3,-14-13-3,14 0 4,-14 0-5,-27 0 5,0 0-3,0 0 3,0 0-4</inkml:trace>
    </iact:actionData>
  </iact:action>
  <iact:action type="add" startTime="24265">
    <iact:property name="dataType"/>
    <iact:actionData xml:id="d4">
      <inkml:trace xmlns:inkml="http://www.w3.org/2003/InkML" xml:id="stk4" contextRef="#ctx0" brushRef="#br0">4701 5610 0,'0'0'2,"0"0"-2,27 0 9,-27 0 0,41 0 1,13 0-1,13-13-2,1 0 3,27-1-2,-28 1 2,15 0 6,39 13-12,15 0 4,-1 0 2,-27 13 1,55 0-4,-1 14 2,0-1-1,-26 1 4,26-14-5,14 1 5,-14-1-8,-27 0 7,1 0-1,26 1-1,0-1 1,-26 0-3,-1 0 5,27 14-7,1-14 7,-28 1-5,0-1 4,1 0-4,26 0 6,0 1-9,-26-14 8,-1 0-3,0 0-2,28 13 3,-1 0-3,-54-13 5,14 0-6,40 13 6,-13-13-5,0 0 6,-41 0-9,0 0 8,14 0-6,14 0 6,-28 0-6,-14 0 5,1 0-1,-27 0-2,-1 0 3,28 0-5,-54 0 6,26 0-5,-12 0 4,-42 0-4,14 0 5,0 0-8,-13 0 7,13 0-1,-27 0-2,0 0 5,0 0-7,0 0 3</inkml:trace>
    </iact:actionData>
  </iact:action>
  <iact:action type="add" startTime="26237">
    <iact:property name="dataType"/>
    <iact:actionData xml:id="d5">
      <inkml:trace xmlns:inkml="http://www.w3.org/2003/InkML" xml:id="stk5" contextRef="#ctx0" brushRef="#br0">15687 5650 0,'0'0'5,"0"0"-3,0 0 7,0 0-2,0 0 4,0 0-4,27 0 5,-13 13-6,-14 1 5,54-1-5,-14 0 5,28 0-4,0 1 3,-1-1-1,1 0 0,0 0 7,26 14-14,1-14 11,13 14-6,-13-14 4,0 0-6,-28 1 7,42 12-7,12 1 7,42-14-1,-28 14-5,0-1 7,28 1-8,40 12 7,-27-12-8,-14 0 8,41-14-4,-14 0 3,-26 0-6,12-13 7,15 14-4,-14-14 3,-14 0-3,14 0 1,13-14 4,-26 1-8,13 0 7,-14 13-7,27-13 5,-40-1-3,-13 1 4,26 0-3,0-1 2,-26 1 1,-15 0-4,-12 0 4,26-1-5,0 14 4,-13-13-1,-14 13 4,-13 0-9,0-13 8,13 0-6,14 13 6,-14-14-4,-13 14 1,-28 0-1,28-13 3,-27 0-1,13-1-5,13 14 7,-26 0-6,27 0 5,-55-13-3,15 13 6,12 0-10,-26 0 8,26 0-6,-40-13 4,14 13 2,-14 0-5,0 0 1,14 0 0,-41 0 2,27 0-2,-27-13 7,13 13-14</inkml:trace>
    </iact:actionData>
  </iact:action>
  <iact:action type="add" startTime="29394">
    <iact:property name="dataType"/>
    <iact:actionData xml:id="d6">
      <inkml:trace xmlns:inkml="http://www.w3.org/2003/InkML" xml:id="stk6" contextRef="#ctx0" brushRef="#br0">24914 6274 0,'0'0'5,"0"0"-5,0 0 0,0 0 9,0 0-2,14 0 3,40 0-1,-13 13-1,26 0 1,1 1 0,0 12 0,67 1 6,27-14-6,-26 0-4,26 1 7,27-1-7,14 0 5,-27 0 2,14 1-6,40-1 6,-27 0-6,-1-13 5,28-13-6,0 13 7,0 0-3,14 0 0,-14-13-3,0 13 7,0 0-6,-27 0 3,54 0 2,-27 0-7,-13 0 8,40-14-8,-27 1 5,0 13-2,-27-13 4,0 13-7,-68 0 7,27-13-2,1 13-3,-28-14 4,-27 14-6,-13 0 9,-28 0-10,28 0 7,-27 0-4,-28 0 4,28 0-4,13-13 4,-67 13-3</inkml:trace>
    </iact:actionData>
  </iact:action>
  <iact:action type="add" startTime="30591">
    <iact:property name="dataType"/>
    <iact:actionData xml:id="d7">
      <inkml:trace xmlns:inkml="http://www.w3.org/2003/InkML" xml:id="stk7" contextRef="#ctx0" brushRef="#br0">3226 6924 0,'0'0'10,"14"0"-4,-14 0 1,27 0 6,13 0-6,15-13 0,26 13 4,13-13-2,1 13-2,0 0 14,-28 0-18,42 0 2,26 13 6,0 0-5,28 0 5,-1 1 2,0-1-9,41 0 9,-13 1-8,13-1 5,0 0-3,-27-13 7,13-13-9,14 0 7,-14-1-8,-13 1 8,27 0-6,27-14 7,-27 14-4,27 0-2,0-1 5,-27 1-6,54 0 6,-27 0-5,-54-1 3,27 1-3,13 0 5,-40-1-8,27-12 7,0-1 0,-13 14-3,-28 0 3,14 0-5,-14-14 8,-40 14-8,-14-14 4,-13 14-4,13-14 6,-40 1-6,27 13 4,-55-14 2,14 14-6,-13-1 4,-14 1-2,-14 0 3,14 13-4,-27 0 7,0-13-10,0-1 7,0 1-5,-27 0 4,14-27 0,-55 0-2,14 0 2,14-13-2,-55 0 6,-13-13-9,-28-1 6,42 14-5,-1-13 5,-13 0-4,-14-14 4,14-13-4,40 53 3</inkml:trace>
    </iact:actionData>
  </iact:action>
  <iact:action type="add" startTime="49769">
    <iact:property name="dataType"/>
    <iact:actionData xml:id="d8">
      <inkml:trace xmlns:inkml="http://www.w3.org/2003/InkML" xml:id="stk8" contextRef="#ctx0" brushRef="#br0">20436 7548 0,'0'0'1,"0"0"-1,0 0 0,0 0 10,0 0-3,0 0 4,0 0-4,27 0 5,-13 13-6,13 1 5,13-1-5,-13 0 4,14 0 0,13 1-3,14-1 3,-1 13-2,28 1 14,-14 0-22,41-14 12,-14 0 1,-13 0-13,13 1 9,14 12 1,13-13 0,1 1-3,-42-1 1,42 14 2,-1-1 2,27 1-5,-26-1 2,26-13-3,0 1 6,14-1-5,-14 0 4,1-13-2,-1 0 0,14 0 2,-41 0-4,28 0 6,26 0-9,-13 0 8,-41-13-5,28 13 2,-1-13-1,14-1 4,-14 1-4,-40 0 0,13 13 0,28 0 3,-28 0 0,-27 0-6,-13 0 8,13 0-7,-13-13 7,0 13-9,-1 0 6,-12 0-1,-15 0 1,-13 0 1,14 0-5,0 0 3,26 0 0,-13 0 2,14 0-3,27 0 3,-41 0-6,-13 0 8,26-14-6,42 14 3,-1 0-5,0 0 6,-13 0-1,40 0-2,-26 0 1,26 0 1,-54 0 1,28 0-5,-15 0 6,28 0-5,0 14 2,-41-14 1,1 13-2,12-13 1,15 13 0,-42 0 2,15-13-4,-15 0 5,-26 0-5,27 0 4,-1 0-5,15 0 6,-15 14-6,15-14 7,-15 0-9,1 0 7,-14 0-1,41 0-3,-14 0 5,14 0-7,-54-14 10,26 1-9,-26 0 3,0 13-2,13-13 4,13-1-5,-26 14 5,27 0-3,-55-13 1,15 0 3,-15 13-6,-13 0 7,-13 0-7,13-13 6,0 13-7</inkml:trace>
    </iact:actionData>
  </iact:action>
  <iact:action type="add" startTime="68774">
    <iact:property name="dataType"/>
    <iact:actionData xml:id="d9">
      <inkml:trace xmlns:inkml="http://www.w3.org/2003/InkML" xml:id="stk9" contextRef="#ctx0" brushRef="#br0">10113 8928 0,'0'0'2,"0"0"2,0 0 4,0 0 1,0 0 4,27 14-6,14-1 4,13 0-4,-14 0 2,28 1-1,0-1 0,26 0 3,14-13 2,14 14-5,-14-1-2,28 0 5,-14-13-4,53 0 4,-53 0-4,13 0 4,1-13-2,-1 0-1,27-1 0,-53 14 2,12-13 2,15 13-7,-1 0 9,27-13-10,-26 13 6,-1 0-2,0 0 3,28-14-2,-28 14-1,0 0 1,-13 0 1,27 0 0,0 0-2,-14 0 2,0 0-3,-27 0 5,55 14-7,-1-14 8,-27 0-6,-26 13 1,53-13 0,0 13 2,-26-13 3,-1 14-8,27-28 8,1 1-8,-28 0 7,0 13-6,1 0 7,26-14-8,0 1 5,-26 0-3,-1 13 3,-13 0 0,13 0-2,-27 0 3,-40 0-2,27 0 2,-55 0-6,14 0 9,-13 0-10,-14 0 6,14 0-3,-14 0 4,0 0 1,-14 0-6,14 0 4,0 0-1,14 0 1,-41 0-4,27 0 6,-27 0-6,41 0 6,-14 0-5,-14 13 4,14-13-2,27 13-2,-13 1 3,0-1-1,13 0 3,-14 1-6,28-1 6,27 0-6,-1 0 6,15-13-7,-15 0 5,14 0-1,-13 0 0,0-13 1,13 0-3,14 13 6,-14-13-7,0 13 3,-13 0 0,0-14 3,0 1-6,13 13 5,14 0-4,-14 0 5,-41 0-7,28 0 6,0 0-3,-14 0 1,14 0 3,-1 0-6,1 0 6,-14 0-7,-13 0 8,-14 0-6,14 0 3,-1 0-4,1 0 4,27 0 1,-28 0-3,28 0 3,-27 0-3,-1 0 2,1 0-4,0 0 5,-1 0-4,28 0 4,-14 0-4,14 0 4,-27 0-2,-1 0-1,1 0-1,-14 0 4,14 0 0,-1 0-5,1 0 6,0 0-7,-1 0 6,1 0-4,0 0 5,-28-13-4,14 13 3,14 0-4,-28 0 1,15 0 1,12 0 0,-26 0 4,26 0-7,-12 0 5,-15 0-5,28 0 6,-28 0-6,15 0 7,-15 0-9,1 0 8,13 0 4,-14 0-15,-13 0 12,41 0-7,-27 0 5,13 0-5,13 0 5,1 0-4,-27 0 6,26 0-9,-13 0 7,-13 0-2,27 0 0,-28 0 1,14 0-3,14 0 4,-27 0-5,26 0 7,1 0-7,0 0 3,13 0-2,-41 0 5,28 0-3,-27 0 0,13 0 3,13 0-4,28 0 1,-14 0-2,-13 0 5,27 0-5,-28 13 2,1-13-1,0 13 2,26-13-1,1 0 1,13 14-4,-13-1 5,0 0-2,-28-13 0,28 13-2,-14-13 2,14 14 2,13-14-4,14 13 7,-27 0-10,-28 0 6,42-13 2,-15 14-5,42-1 2,-28-13 0,14 0 0,-55 0-2,28 0 4,-14 0-4,14 0 4,-1 0-4,1 0 3,13 0 2,-40 0-6,27 0 4,-28 0-1,1 0 2,27 0-4,13 0 5,-40 0-7,26 0 7,-26 0-6,0 0 4,-1 0 0,-13-13 0,55 13-1,-15 0-2,1 0 3,-27 0-2,13 0 4,-13 0-7,26-14 7,28 14-4,-14 0 3,14 0-6,-14 0 6,-40 0-4,27 0 4,13 0 6,14 0-17,13 14 11,-27-14-4,-13 13 5,40-13-6,0 0 6,28 13-6,-55-13 4,14 0-2,40 0 6,1 14-10,-55-14 6,0 13 0,14 0-3,-14 0 4,14 1-4,-14-1 7,-40 0-9,-1-13 6,-13 0-5,-13 13 11,0-13-14,-14 0 4,0 0 2,13 0 0,-13 0 1,-27 0-2,0 0 4,0 0-7</inkml:trace>
    </iact:actionData>
  </iact:action>
  <iact:action type="add" startTime="73592">
    <iact:property name="dataType"/>
    <iact:actionData xml:id="d10">
      <inkml:trace xmlns:inkml="http://www.w3.org/2003/InkML" xml:id="stk10" contextRef="#ctx0" brushRef="#br0">4268 9911 0,'0'0'3,"0"0"-3,0 0 9,0 0 2,27 0-2,-27 0-3,41 0 5,13 0-4,-14 0 3,1 0-1,13 0-1,14-14 1,-1 14 1,42 0 10,-15 0-19,1 0 11,0 0 2,-14 0-14,41 0 9,13 0 1,-27 0-1,-13 0 0,0-13-1,-28 0-1,42 0 5,-15-1-5,1 1 3,13 0-3,-13-1 3,0 14-1,13-13 3,-13 0-6,40 0 4,0-1 0,-40 1-2,13 0 3,14 0-5,13-14 7,0 14-8,-26-1 6,12 1-4,-12 0 7,12 0-5,15-1-2,-42 1 2,15 0-2,-42 13 5,-13 0-6,-13 0 6,0 0-6,-14 0 6,0 0-6,-27 0 5,13 0-2,-13 0 1,27 0-4,-27 0 4,0 0-1,0 0-1,0 0 1,0 0 0,0 0 1,0 0-1</inkml:trace>
    </iact:actionData>
  </iact:action>
  <iact:action type="add" startTime="104289">
    <iact:property name="dataType"/>
    <iact:actionData xml:id="d11">
      <inkml:trace xmlns:inkml="http://www.w3.org/2003/InkML" xml:id="stk11" contextRef="#ctx0" brushRef="#br0">16878 10933 0,'0'0'7,"0"0"-5,0 0-2,0 0 7,0 0-1,0 0 2,0 0 5,13 0-9,14 0 7,0-14-4,14 1 4,27 0-2,-1 13-1,28-13 2,0 13 2,-14 0-3,41-14-3,13 14 6,0-13 5,1 13-16,-15 0 4,15 0 7,26 0-1,-27-13-4,1 13 3,-1 0-2,27 0 2,1 0-5,-15 0 8,15 0-9,-28 13 9,27 0-6,-26-13 5,-15 14-5,-12-1 3,12 0-4,15 0 5,-1 1 1,-27-1-5,14 0 4,-14 14-5,55-1 4,-28 1-1,-13-1 3,-14 1-7,27-1 5,55 14-1,-41 0 0,13 0 0,0-14 0,41 14 2,-40-26-6,-1 12 8,0 1-6,1-14 4,-28 0-5,0 14 4,0-14-2,28 14 2,-1-14 1,-27 0-5,41 0 6,-13 1-4,-1-14 2,0 0-5,-26-14 10,40 1-12,-41 0 9,0 0-6,-13-1 5,-14 1-3,28 0 3,-15-1-5,-12 14 7,-15-13-4,-26 13-3,0 0 8,-1 0-9,-13-13 7,14 13-6,13-13 5,14 13-6,-27-14 5,-14 14 1,-14-13 1,28 13-1,0 0-6,-1 0 0,1-13 7,-14 13-1,14-13-5,13-1 5,0 1-4,-13 0 4,-28-1 2,28 1-7,-1 0 2,1 0-1,27-1 5,0 1-5,13 13 4,-41-13-4,28 0 6,0-1-10,-14 1 8,41 0-3,-14-1 5,14 1-7,-41 0 4,14 0 0,26-14-2,15 14 0,-28-14 0,14 14 5,-14 0-8,-13-1 9,13 1-11,27 13 9,-13 0-4,-14 0 0,14-13 6,-41 13-9,41 0 8,-14-13-8,14 13 7,-14 0-5,-13 0 3,0 0-3,13-14 3,27 1 0,28-13-2,-96 12 1</inkml:trace>
    </iact:actionData>
  </iact:action>
  <iact:action type="add" startTime="106361">
    <iact:property name="dataType"/>
    <iact:actionData xml:id="d12">
      <inkml:trace xmlns:inkml="http://www.w3.org/2003/InkML" xml:id="stk12" contextRef="#ctx0" brushRef="#br0">3199 12273 0,'0'0'1,"0"0"6,0 0 3,0 0-5,0 0 5,27 0-3,-13 0 6,13-13-6,13 0 4,-13-1-4,41 1 3,0 0-1,-1 0 0,28-1 12,-27 1-20,26 0 5,15-1 3,12 14 3,15-13-7,-1 13 5,-27 0-2,14 0 0,40 0 4,-13 0-5,14 13 5,-28-13-6,54 14 4,-26-1-4,-28 0 5,-27 1-2,55-14 0,-1 0-1,14 0 3,-41 13-1,27-13-2,1 0 2,-28 0-4,0 0 7,28 0-7,-28-13 4,27 13-1,1 0 2,-28 0-5,0 0 3,55 0-1,-41 0 3,13 0-1,0 0-3,28-14 5,-41 14-6,13-13 4,0 0-2,1-1 4,-28 1-6,0 0 7,-27 13-8,41-13 5,-40 13 2,-15-14-6,1 14 8,-27 0-12,-28 0 11,28 0-7,-41 0 7,14 0-8,-14 0 6,-14 0-3,14 0 3</inkml:trace>
    </iact:actionData>
  </iact:action>
  <iact:action type="add" startTime="110759">
    <iact:property name="dataType"/>
    <iact:actionData xml:id="d13">
      <inkml:trace xmlns:inkml="http://www.w3.org/2003/InkML" xml:id="stk13" contextRef="#ctx0" brushRef="#br0">17554 12220 0,'0'0'1,"0"0"2,0 0 8,0 0-2,0 0 2,0 0-5,0 0 6,0 0-6,0 0 5,27 0-4,-27 0 3,27-13-2,-27 13 1,14-13 0,13-1 3,0 1-5,41 0 1,-1-1 4,28 1-6,-27 0 9,-1 0-9,42 13 4,-15-14 2,14 1-5,28 13-3,-14 0 8,-28-13-1,14 13-6,55 0 9,-28 0-9,0 0 5,-13 0-1,14 0 2,26 0-5,-27 0 3,-27 0-2,28 0 3,-15 0 3,15-13-7,-1 13 6,-27 0-7,-13 0 8,0 0-8,40 0 6,0 0-2,-40 0 1,13 0-4,14 0 4,-14 0 2,28 0-4,-1 0 1,-13 0-2,-14 0 6,14 0-7,-14-14 4,27 14-3,-13-13 5,-14 13-6,14-13 4,-14 13 0,27 0-3,-13-14 5,-14 14-6,-13 0 8,40-13-9,1 0 6,-1 13-6,-40-13 7,13 13-3,14 0 0,-14 0-2,27 0 4,-13 0 1,-14-14-8,14 1 8,-14 13-5,28-13 6,-1 13-7,-13-13 6,-14-1-7,-13 14 6,13 0-3,41 0 1,-41 0 1,0 0-3,-13 0 6,0-13-7,13 0 5,14 13-5,-14 0 4,14-14-2,-55 14 3,42 0-4,-15 0 4,1 0-2,13 0 1,-13 0-1,0 0-1,-28 0 4,14 0-8,14 0 10,0-13-10,0 13 7,-14 0-3,13 0 4,-39 0-7,-15 0 6,28 0 0,-28 0-4,14 0 3,-13 0-3,0 0 5,13 0-6,-14 0 6,14-13-7,-40 13 7</inkml:trace>
    </iact:actionData>
  </iact:action>
  <iact:action type="add" startTime="113187">
    <iact:property name="dataType"/>
    <iact:actionData xml:id="d14">
      <inkml:trace xmlns:inkml="http://www.w3.org/2003/InkML" xml:id="stk14" contextRef="#ctx0" brushRef="#br0">3429 12592 0,'0'0'1,"0"0"0,0 0 10,14 0-3,40 0 0,13 13 4,1-13-5,0 0 4,-28 13-4,14 1 3,14-1 8,-27 0-16,13 0 6,-14 1 1,28-1 2,27 0-4,-14 0 3,14 1-4,26 12 5,-12-12-2,26 12 2,0 1-6,1-14 5,-15 13 3,15 1-7,-1-14 5,0 1-5,-13-1 3,-14 0-2,-13 0 6,13-13-6,27 0 4,-13 0-4,-27 14 3,-27-14 3,13 0-8,0 0 7,-13 0-8,13 13 11,-14 0-10,28-13 8,-27 0-7,-1 0 6,1 0-9,0-13 8,53 0 0,42-1-3,-82 14 3</inkml:trace>
    </iact:actionData>
  </iact:action>
  <iact:action type="add" startTime="122229">
    <iact:property name="dataType"/>
    <iact:actionData xml:id="d15">
      <inkml:trace xmlns:inkml="http://www.w3.org/2003/InkML" xml:id="stk15" contextRef="#ctx0" brushRef="#br0">11804 13070 0,'0'0'1,"0"0"-1,27-14 0,14-12 9,-1-1-4,41 1 8,-13-1-6,-27 14 4,26 0-5,-26-1 14,13 14-19,14 0 10,-1 0-5,1 0 3,27 0 0,13 0 0,-13 0 3,-28 0-7,28 0 6,-14 0-4,14 0 5,27-13-6,-14 0 6,-40 13-2,26-14-3,-26 14 4,27 0-6,13-13 5,-13 13-2,-1 0 3,15 0-3,-15 0 2,14 13-2,-13 1 2,40-14 0,1 0-2,-42 13 3,15-13-4,-15 0 0,28 0 4,14 13 2,-1-13-9,-40 0 8,13 0-5,27 0 4,27-13-6,1 0 6,-28-1-1,-27 14-2,55 0 1,-42 0 0,15 0 4,-42 0-8,15 14 8,53-1-8,0 0 5,-26 1 1,-1-1-4,27 0 2,14 0-1,-40 1 4,-1-1-7,27-13 8,1 0-7,-55 13 3,14 0-2,-28 1 5,42-14-2,-28 0-1,27-14-3,-13 1 6,-27 0-3,-14 13 1,13-13 0,1-1-4,13 1 5,14 13-5,-54-13 6,-1 13-7,-26 0 9,27 0-9,-14 0 5,-14-13 1,28 13-4,0 0 2,-1 0 0,1 0 3,0 0-7,-1 0 8,-13 0-7,14 0 6,0 0-8,-1 0 8,42 0-4,-15 0 1,-26 0 1,27 0-2,-28 0 4,1 13-4,0 0 0,-1 0 0,28 1 3,-27-1-5,26-13 7,-26 13-2,0-13-4,-1 13 1,1-13 0,0 0 1,-1 14-1,28-14 4,-27 13-5,26-13 5,-26 0-6,0 13 6,-1-13-8,-26 0 8,26 0-3,-12 0-1,12 14 5,1-14-9,27 0 6,-14 13 0,-27-13 1,14 13-5,-1-13 6,-26 0-6,26 13 5,-12 1-4,-15-14 2,28 13-2,-28-13 5,14 13 0,-13-13-7,-14 0 7,0 0-5,-13 0 4,13 0-6,13 0 7,-13-13-5,0 13 2</inkml:trace>
    </iact:actionData>
  </iact:action>
  <iact:action type="add" startTime="125159">
    <iact:property name="dataType"/>
    <iact:actionData xml:id="d16">
      <inkml:trace xmlns:inkml="http://www.w3.org/2003/InkML" xml:id="stk16" contextRef="#ctx0" brushRef="#br0">24265 13229 0,'0'0'3,"0"0"4,0 0 2,27 0-2,0 0 3,14 0-1,26-13-2,28-1 6,13-12-6,41 12 8,-14-12-11,1 13 8,-28-1-7,27 1 4,28 0 4,-1 0-6,-27 13 4,28 0-7,-1 0 10,14 0-11,-14 0 9,-26 0-4,53 0 3,-13-14-5,-14 1 6,1 13-4,39 0 3,1 0-1,27 0-5,0-13 9,-27-1-11,27 14 8,-27 0-3,0 0 6,-13 0-4,13 0-3,0 14-2,-41-1 6,41 0-1,-14 1-3,-26-14 5,13 0-7,13 13 9,-13 0-11,-41-13 10,0 0-6,1 13 3,13 1-2,-41-1 3,-13 0-4,-14 0 2,13-13 2,1 14-4,0-1 5,-28-13-7,28 13 7,-54-13-5,26 14 5,-26-14-6,13 0 4,-40 0-1,13 0-1,0 0 4,13 0-5,-40 0 3,0 0-3,0 0 5</inkml:trace>
    </iact:actionData>
  </iact:action>
  <iact:action type="add" startTime="126551">
    <iact:property name="dataType"/>
    <iact:actionData xml:id="d17">
      <inkml:trace xmlns:inkml="http://www.w3.org/2003/InkML" xml:id="stk17" contextRef="#ctx0" brushRef="#br0">3104 14264 0,'0'0'2,"0"0"3,0 0 3,0 0 0,28 0 1,12 0-2,14 0 3,27-13-2,41 13 3,41 0 8,-28 0-17,0 0 4,68 0 6,-27 13-7,13 14 7,-13-1-2,41 1-3,-14-14 5,27 0-7,0 1 6,-27-14-3,67 0 3,-40-14-5,-27 14 6,54 0-6,-27 0 5,-27 0-4,41 0 6,-41 0-2,13 14-4,-13-1-2,27 0 6,-27 14 0,0-14-4,0 14 6,-41-14-11,1 13 10,-1 1-4,0-1 3,-53 1-6,26-14 6,0 1-3,-13 12 3,13-13-1,-26 1-4,-42-1 7,28 0-7,-27 0 5,26-13-5,-53 14 5,26-14-4,-12 0 4,-15 0-4,-13 0 3,-13 0-1,13 0-2,0 0 4,13 0-1,-40 0 0,28 0-4,-28 0 6,27 0-6,-14 0 6,-13 0-6,27 0 4,-27 0-2,27 0 1,-13 0 1,-14 0-1,27 0 3,0 0-6,-14 0 4,42 0-3,-15 13 3,-13-13-2,41 0 1,-1 0 2,1 0-3,0 0 1,-28 0 0,14 0 4,14 0-8,-27 0 6,13 0-5,13 0 5,1 0-4,0 0 2,26-13 6,-12-1-10,-15 1 9,28 0-11,0 0 9,-1-1-5,-12-12 4,39-1-5,-12 14 3,-15-14 0,1-12 1,13-1-1,14 13 0,-14-13 1,1 1-3,-15 12 4,28-13-3,-14 0 4,28 14-7,-42-1 6,14 1-3,14 13 4,-27-1-7,-14-12 5,41 12 0,13-12-1,-40 13 2,13-1-4,-13 14 4,0 0-5,13 0 6,0 0-4,14 0 2,-27 14-3,-14-14 4,13 13-2,1-13-2,0 0 1,13 13 2,-13-13 2,-1 13-7,-26-13 9,13 14-8,14-14 2,0 13 0,13 0 3,-13 1-4,-1-1 2,1-13 0,-14 13 1,41-13 1,-14 0-4,14 13 3,-14 1 0,14-14-3,13 13 2,14 0 2,0 0-5,-41 1 6,0-14-6,55 13 4,-41 0 2,13-13-6,0 14 7,-27-1-8,55 0 7,-1-13-6,-54 13 7,14-13-7,-14 14 4,55-1-1,-28-13-1,-13 0 1,-41 0 0,14 0 1,26 0-2,15 0 3,-1 0-4,-27 13 3,-13-13-1,27 0 2,-14 0-4,27 0 7,-13 0-12,-41 0 9,14 0-3,0-13 1,13 0 0,-13-1 0,-1 1 2,-12 0-4,12 0 5,-26-14-7,-14 0 12,54-12-16,-13-1 13,13-13-10,-13 0 9,0-1-3,-28 1-3,1 14 5,0-1-7,-1-13 7,-40 13-6,14 0 6,-14 0-4,13 14 0,-12-14 2,-1 0-1,-14 0 1,-13 0-3,27-13 5,-27 0-6,0-13 5,0-1-5,-27-12 7,-13-54-7,-15-66 5,-53-239-5</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5946-62E2-4D81-A8EF-EFED934B7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CF05F11-63A9-44F6-83F5-4A38D98F52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3E878A-C568-44A8-8D53-0855056AFAA3}"/>
              </a:ext>
            </a:extLst>
          </p:cNvPr>
          <p:cNvSpPr>
            <a:spLocks noGrp="1"/>
          </p:cNvSpPr>
          <p:nvPr>
            <p:ph type="dt" sz="half" idx="10"/>
          </p:nvPr>
        </p:nvSpPr>
        <p:spPr/>
        <p:txBody>
          <a:bodyPr/>
          <a:lstStyle/>
          <a:p>
            <a:fld id="{8A7766D6-0FF2-4A34-8089-61761C5197FB}" type="datetimeFigureOut">
              <a:rPr lang="en-IN" smtClean="0"/>
              <a:t>11-01-2022</a:t>
            </a:fld>
            <a:endParaRPr lang="en-IN"/>
          </a:p>
        </p:txBody>
      </p:sp>
      <p:sp>
        <p:nvSpPr>
          <p:cNvPr id="5" name="Footer Placeholder 4">
            <a:extLst>
              <a:ext uri="{FF2B5EF4-FFF2-40B4-BE49-F238E27FC236}">
                <a16:creationId xmlns:a16="http://schemas.microsoft.com/office/drawing/2014/main" id="{C4C54305-622C-41CB-A5DC-6D1A2EAC12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16D04E-F823-4114-B217-E0CD1D139D39}"/>
              </a:ext>
            </a:extLst>
          </p:cNvPr>
          <p:cNvSpPr>
            <a:spLocks noGrp="1"/>
          </p:cNvSpPr>
          <p:nvPr>
            <p:ph type="sldNum" sz="quarter" idx="12"/>
          </p:nvPr>
        </p:nvSpPr>
        <p:spPr/>
        <p:txBody>
          <a:bodyPr/>
          <a:lstStyle/>
          <a:p>
            <a:fld id="{C84B4F0C-23D0-48C0-B17A-F0EEF2C16AE3}" type="slidenum">
              <a:rPr lang="en-IN" smtClean="0"/>
              <a:t>‹#›</a:t>
            </a:fld>
            <a:endParaRPr lang="en-IN"/>
          </a:p>
        </p:txBody>
      </p:sp>
    </p:spTree>
    <p:extLst>
      <p:ext uri="{BB962C8B-B14F-4D97-AF65-F5344CB8AC3E}">
        <p14:creationId xmlns:p14="http://schemas.microsoft.com/office/powerpoint/2010/main" val="3416487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6EA4-2A41-4CDD-BB6B-A101D229AD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AF64B2-A20C-4015-BAC7-878664EAB7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E1BFE0-89DC-4A08-A2AF-19F840C4F94C}"/>
              </a:ext>
            </a:extLst>
          </p:cNvPr>
          <p:cNvSpPr>
            <a:spLocks noGrp="1"/>
          </p:cNvSpPr>
          <p:nvPr>
            <p:ph type="dt" sz="half" idx="10"/>
          </p:nvPr>
        </p:nvSpPr>
        <p:spPr/>
        <p:txBody>
          <a:bodyPr/>
          <a:lstStyle/>
          <a:p>
            <a:fld id="{8A7766D6-0FF2-4A34-8089-61761C5197FB}" type="datetimeFigureOut">
              <a:rPr lang="en-IN" smtClean="0"/>
              <a:t>11-01-2022</a:t>
            </a:fld>
            <a:endParaRPr lang="en-IN"/>
          </a:p>
        </p:txBody>
      </p:sp>
      <p:sp>
        <p:nvSpPr>
          <p:cNvPr id="5" name="Footer Placeholder 4">
            <a:extLst>
              <a:ext uri="{FF2B5EF4-FFF2-40B4-BE49-F238E27FC236}">
                <a16:creationId xmlns:a16="http://schemas.microsoft.com/office/drawing/2014/main" id="{C603CB23-C796-4815-A802-F149DFC4BB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D4BF37-1F0A-4344-937D-E483B4B3AB13}"/>
              </a:ext>
            </a:extLst>
          </p:cNvPr>
          <p:cNvSpPr>
            <a:spLocks noGrp="1"/>
          </p:cNvSpPr>
          <p:nvPr>
            <p:ph type="sldNum" sz="quarter" idx="12"/>
          </p:nvPr>
        </p:nvSpPr>
        <p:spPr/>
        <p:txBody>
          <a:bodyPr/>
          <a:lstStyle/>
          <a:p>
            <a:fld id="{C84B4F0C-23D0-48C0-B17A-F0EEF2C16AE3}" type="slidenum">
              <a:rPr lang="en-IN" smtClean="0"/>
              <a:t>‹#›</a:t>
            </a:fld>
            <a:endParaRPr lang="en-IN"/>
          </a:p>
        </p:txBody>
      </p:sp>
    </p:spTree>
    <p:extLst>
      <p:ext uri="{BB962C8B-B14F-4D97-AF65-F5344CB8AC3E}">
        <p14:creationId xmlns:p14="http://schemas.microsoft.com/office/powerpoint/2010/main" val="375020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33E4C9-C96D-4657-A0A7-0F9E3F7B83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B46FEB-27A9-471B-B762-E40156C760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4D36C8-CFF7-40AF-962C-1491B7126CCF}"/>
              </a:ext>
            </a:extLst>
          </p:cNvPr>
          <p:cNvSpPr>
            <a:spLocks noGrp="1"/>
          </p:cNvSpPr>
          <p:nvPr>
            <p:ph type="dt" sz="half" idx="10"/>
          </p:nvPr>
        </p:nvSpPr>
        <p:spPr/>
        <p:txBody>
          <a:bodyPr/>
          <a:lstStyle/>
          <a:p>
            <a:fld id="{8A7766D6-0FF2-4A34-8089-61761C5197FB}" type="datetimeFigureOut">
              <a:rPr lang="en-IN" smtClean="0"/>
              <a:t>11-01-2022</a:t>
            </a:fld>
            <a:endParaRPr lang="en-IN"/>
          </a:p>
        </p:txBody>
      </p:sp>
      <p:sp>
        <p:nvSpPr>
          <p:cNvPr id="5" name="Footer Placeholder 4">
            <a:extLst>
              <a:ext uri="{FF2B5EF4-FFF2-40B4-BE49-F238E27FC236}">
                <a16:creationId xmlns:a16="http://schemas.microsoft.com/office/drawing/2014/main" id="{767868E9-2766-4B7D-BDE9-A6B21D8BE5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844580-7378-406F-A7F9-DB5CC16163D5}"/>
              </a:ext>
            </a:extLst>
          </p:cNvPr>
          <p:cNvSpPr>
            <a:spLocks noGrp="1"/>
          </p:cNvSpPr>
          <p:nvPr>
            <p:ph type="sldNum" sz="quarter" idx="12"/>
          </p:nvPr>
        </p:nvSpPr>
        <p:spPr/>
        <p:txBody>
          <a:bodyPr/>
          <a:lstStyle/>
          <a:p>
            <a:fld id="{C84B4F0C-23D0-48C0-B17A-F0EEF2C16AE3}" type="slidenum">
              <a:rPr lang="en-IN" smtClean="0"/>
              <a:t>‹#›</a:t>
            </a:fld>
            <a:endParaRPr lang="en-IN"/>
          </a:p>
        </p:txBody>
      </p:sp>
    </p:spTree>
    <p:extLst>
      <p:ext uri="{BB962C8B-B14F-4D97-AF65-F5344CB8AC3E}">
        <p14:creationId xmlns:p14="http://schemas.microsoft.com/office/powerpoint/2010/main" val="3577786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F5BA8-E606-4D74-B26C-DA97F5B360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9E76E3-74AD-4964-B88F-F894DE2C0D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AC497D-5AD5-4F71-9E6A-560880C2F632}"/>
              </a:ext>
            </a:extLst>
          </p:cNvPr>
          <p:cNvSpPr>
            <a:spLocks noGrp="1"/>
          </p:cNvSpPr>
          <p:nvPr>
            <p:ph type="dt" sz="half" idx="10"/>
          </p:nvPr>
        </p:nvSpPr>
        <p:spPr/>
        <p:txBody>
          <a:bodyPr/>
          <a:lstStyle/>
          <a:p>
            <a:fld id="{8A7766D6-0FF2-4A34-8089-61761C5197FB}" type="datetimeFigureOut">
              <a:rPr lang="en-IN" smtClean="0"/>
              <a:t>11-01-2022</a:t>
            </a:fld>
            <a:endParaRPr lang="en-IN"/>
          </a:p>
        </p:txBody>
      </p:sp>
      <p:sp>
        <p:nvSpPr>
          <p:cNvPr id="5" name="Footer Placeholder 4">
            <a:extLst>
              <a:ext uri="{FF2B5EF4-FFF2-40B4-BE49-F238E27FC236}">
                <a16:creationId xmlns:a16="http://schemas.microsoft.com/office/drawing/2014/main" id="{635AE0C7-2FE0-4F6D-9B0B-B37C665323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18E983-C5E9-4F90-B9DC-19F4847CB514}"/>
              </a:ext>
            </a:extLst>
          </p:cNvPr>
          <p:cNvSpPr>
            <a:spLocks noGrp="1"/>
          </p:cNvSpPr>
          <p:nvPr>
            <p:ph type="sldNum" sz="quarter" idx="12"/>
          </p:nvPr>
        </p:nvSpPr>
        <p:spPr/>
        <p:txBody>
          <a:bodyPr/>
          <a:lstStyle/>
          <a:p>
            <a:fld id="{C84B4F0C-23D0-48C0-B17A-F0EEF2C16AE3}" type="slidenum">
              <a:rPr lang="en-IN" smtClean="0"/>
              <a:t>‹#›</a:t>
            </a:fld>
            <a:endParaRPr lang="en-IN"/>
          </a:p>
        </p:txBody>
      </p:sp>
    </p:spTree>
    <p:extLst>
      <p:ext uri="{BB962C8B-B14F-4D97-AF65-F5344CB8AC3E}">
        <p14:creationId xmlns:p14="http://schemas.microsoft.com/office/powerpoint/2010/main" val="2832121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BFEF-3165-4711-B8C7-DBD3A7462A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D806B6B-2DF5-49D6-9EA6-C8863333D3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E5988-BED7-41C4-9A9D-F97259413D87}"/>
              </a:ext>
            </a:extLst>
          </p:cNvPr>
          <p:cNvSpPr>
            <a:spLocks noGrp="1"/>
          </p:cNvSpPr>
          <p:nvPr>
            <p:ph type="dt" sz="half" idx="10"/>
          </p:nvPr>
        </p:nvSpPr>
        <p:spPr/>
        <p:txBody>
          <a:bodyPr/>
          <a:lstStyle/>
          <a:p>
            <a:fld id="{8A7766D6-0FF2-4A34-8089-61761C5197FB}" type="datetimeFigureOut">
              <a:rPr lang="en-IN" smtClean="0"/>
              <a:t>11-01-2022</a:t>
            </a:fld>
            <a:endParaRPr lang="en-IN"/>
          </a:p>
        </p:txBody>
      </p:sp>
      <p:sp>
        <p:nvSpPr>
          <p:cNvPr id="5" name="Footer Placeholder 4">
            <a:extLst>
              <a:ext uri="{FF2B5EF4-FFF2-40B4-BE49-F238E27FC236}">
                <a16:creationId xmlns:a16="http://schemas.microsoft.com/office/drawing/2014/main" id="{73D2A806-EAB7-4168-A576-1B8D71F6F2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97616E-E241-44EE-9DA5-193783A3D049}"/>
              </a:ext>
            </a:extLst>
          </p:cNvPr>
          <p:cNvSpPr>
            <a:spLocks noGrp="1"/>
          </p:cNvSpPr>
          <p:nvPr>
            <p:ph type="sldNum" sz="quarter" idx="12"/>
          </p:nvPr>
        </p:nvSpPr>
        <p:spPr/>
        <p:txBody>
          <a:bodyPr/>
          <a:lstStyle/>
          <a:p>
            <a:fld id="{C84B4F0C-23D0-48C0-B17A-F0EEF2C16AE3}" type="slidenum">
              <a:rPr lang="en-IN" smtClean="0"/>
              <a:t>‹#›</a:t>
            </a:fld>
            <a:endParaRPr lang="en-IN"/>
          </a:p>
        </p:txBody>
      </p:sp>
    </p:spTree>
    <p:extLst>
      <p:ext uri="{BB962C8B-B14F-4D97-AF65-F5344CB8AC3E}">
        <p14:creationId xmlns:p14="http://schemas.microsoft.com/office/powerpoint/2010/main" val="1194777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62FA-B55C-4738-9A42-065DF23BC4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BB2A0F-365E-4153-9099-B5654A5CB3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064E31-321B-4466-8339-E2A1382E67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1E7EF3-8598-4643-9520-262F44C01485}"/>
              </a:ext>
            </a:extLst>
          </p:cNvPr>
          <p:cNvSpPr>
            <a:spLocks noGrp="1"/>
          </p:cNvSpPr>
          <p:nvPr>
            <p:ph type="dt" sz="half" idx="10"/>
          </p:nvPr>
        </p:nvSpPr>
        <p:spPr/>
        <p:txBody>
          <a:bodyPr/>
          <a:lstStyle/>
          <a:p>
            <a:fld id="{8A7766D6-0FF2-4A34-8089-61761C5197FB}" type="datetimeFigureOut">
              <a:rPr lang="en-IN" smtClean="0"/>
              <a:t>11-01-2022</a:t>
            </a:fld>
            <a:endParaRPr lang="en-IN"/>
          </a:p>
        </p:txBody>
      </p:sp>
      <p:sp>
        <p:nvSpPr>
          <p:cNvPr id="6" name="Footer Placeholder 5">
            <a:extLst>
              <a:ext uri="{FF2B5EF4-FFF2-40B4-BE49-F238E27FC236}">
                <a16:creationId xmlns:a16="http://schemas.microsoft.com/office/drawing/2014/main" id="{595A2068-9A5F-42F7-BFF9-1C74B50B32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6066EF-C670-4735-8F50-A3C37EDF86D0}"/>
              </a:ext>
            </a:extLst>
          </p:cNvPr>
          <p:cNvSpPr>
            <a:spLocks noGrp="1"/>
          </p:cNvSpPr>
          <p:nvPr>
            <p:ph type="sldNum" sz="quarter" idx="12"/>
          </p:nvPr>
        </p:nvSpPr>
        <p:spPr/>
        <p:txBody>
          <a:bodyPr/>
          <a:lstStyle/>
          <a:p>
            <a:fld id="{C84B4F0C-23D0-48C0-B17A-F0EEF2C16AE3}" type="slidenum">
              <a:rPr lang="en-IN" smtClean="0"/>
              <a:t>‹#›</a:t>
            </a:fld>
            <a:endParaRPr lang="en-IN"/>
          </a:p>
        </p:txBody>
      </p:sp>
    </p:spTree>
    <p:extLst>
      <p:ext uri="{BB962C8B-B14F-4D97-AF65-F5344CB8AC3E}">
        <p14:creationId xmlns:p14="http://schemas.microsoft.com/office/powerpoint/2010/main" val="1910299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2D8A-FFDB-408E-A998-8695373A36F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DE29AD-C413-445F-A11E-534A444BF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C25331-CF13-4114-93D5-C8BDC6FC9C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375E715-C72C-497D-AF50-D4916A327C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949810-759C-4CAE-8FF5-0C41740C48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CECC3C-6A65-46A0-A29C-D71249A7D928}"/>
              </a:ext>
            </a:extLst>
          </p:cNvPr>
          <p:cNvSpPr>
            <a:spLocks noGrp="1"/>
          </p:cNvSpPr>
          <p:nvPr>
            <p:ph type="dt" sz="half" idx="10"/>
          </p:nvPr>
        </p:nvSpPr>
        <p:spPr/>
        <p:txBody>
          <a:bodyPr/>
          <a:lstStyle/>
          <a:p>
            <a:fld id="{8A7766D6-0FF2-4A34-8089-61761C5197FB}" type="datetimeFigureOut">
              <a:rPr lang="en-IN" smtClean="0"/>
              <a:t>11-01-2022</a:t>
            </a:fld>
            <a:endParaRPr lang="en-IN"/>
          </a:p>
        </p:txBody>
      </p:sp>
      <p:sp>
        <p:nvSpPr>
          <p:cNvPr id="8" name="Footer Placeholder 7">
            <a:extLst>
              <a:ext uri="{FF2B5EF4-FFF2-40B4-BE49-F238E27FC236}">
                <a16:creationId xmlns:a16="http://schemas.microsoft.com/office/drawing/2014/main" id="{8BF7D5DB-1A7B-4CA0-8C7D-FC6DE16097A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4FFFA7A-1F45-4BDF-8353-548842AB486D}"/>
              </a:ext>
            </a:extLst>
          </p:cNvPr>
          <p:cNvSpPr>
            <a:spLocks noGrp="1"/>
          </p:cNvSpPr>
          <p:nvPr>
            <p:ph type="sldNum" sz="quarter" idx="12"/>
          </p:nvPr>
        </p:nvSpPr>
        <p:spPr/>
        <p:txBody>
          <a:bodyPr/>
          <a:lstStyle/>
          <a:p>
            <a:fld id="{C84B4F0C-23D0-48C0-B17A-F0EEF2C16AE3}" type="slidenum">
              <a:rPr lang="en-IN" smtClean="0"/>
              <a:t>‹#›</a:t>
            </a:fld>
            <a:endParaRPr lang="en-IN"/>
          </a:p>
        </p:txBody>
      </p:sp>
    </p:spTree>
    <p:extLst>
      <p:ext uri="{BB962C8B-B14F-4D97-AF65-F5344CB8AC3E}">
        <p14:creationId xmlns:p14="http://schemas.microsoft.com/office/powerpoint/2010/main" val="3210783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FC146-FD8A-4D8B-82B5-6A254A5F0E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7702DC-E0D4-4449-9DCC-046BA11F8697}"/>
              </a:ext>
            </a:extLst>
          </p:cNvPr>
          <p:cNvSpPr>
            <a:spLocks noGrp="1"/>
          </p:cNvSpPr>
          <p:nvPr>
            <p:ph type="dt" sz="half" idx="10"/>
          </p:nvPr>
        </p:nvSpPr>
        <p:spPr/>
        <p:txBody>
          <a:bodyPr/>
          <a:lstStyle/>
          <a:p>
            <a:fld id="{8A7766D6-0FF2-4A34-8089-61761C5197FB}" type="datetimeFigureOut">
              <a:rPr lang="en-IN" smtClean="0"/>
              <a:t>11-01-2022</a:t>
            </a:fld>
            <a:endParaRPr lang="en-IN"/>
          </a:p>
        </p:txBody>
      </p:sp>
      <p:sp>
        <p:nvSpPr>
          <p:cNvPr id="4" name="Footer Placeholder 3">
            <a:extLst>
              <a:ext uri="{FF2B5EF4-FFF2-40B4-BE49-F238E27FC236}">
                <a16:creationId xmlns:a16="http://schemas.microsoft.com/office/drawing/2014/main" id="{70701180-D8D2-4134-AEEC-276254F5FE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1593EAC-4F99-4D6C-8CF6-D13070F65D0D}"/>
              </a:ext>
            </a:extLst>
          </p:cNvPr>
          <p:cNvSpPr>
            <a:spLocks noGrp="1"/>
          </p:cNvSpPr>
          <p:nvPr>
            <p:ph type="sldNum" sz="quarter" idx="12"/>
          </p:nvPr>
        </p:nvSpPr>
        <p:spPr/>
        <p:txBody>
          <a:bodyPr/>
          <a:lstStyle/>
          <a:p>
            <a:fld id="{C84B4F0C-23D0-48C0-B17A-F0EEF2C16AE3}" type="slidenum">
              <a:rPr lang="en-IN" smtClean="0"/>
              <a:t>‹#›</a:t>
            </a:fld>
            <a:endParaRPr lang="en-IN"/>
          </a:p>
        </p:txBody>
      </p:sp>
    </p:spTree>
    <p:extLst>
      <p:ext uri="{BB962C8B-B14F-4D97-AF65-F5344CB8AC3E}">
        <p14:creationId xmlns:p14="http://schemas.microsoft.com/office/powerpoint/2010/main" val="610283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2250D-32B0-4F6A-91F2-47B3717F7A95}"/>
              </a:ext>
            </a:extLst>
          </p:cNvPr>
          <p:cNvSpPr>
            <a:spLocks noGrp="1"/>
          </p:cNvSpPr>
          <p:nvPr>
            <p:ph type="dt" sz="half" idx="10"/>
          </p:nvPr>
        </p:nvSpPr>
        <p:spPr/>
        <p:txBody>
          <a:bodyPr/>
          <a:lstStyle/>
          <a:p>
            <a:fld id="{8A7766D6-0FF2-4A34-8089-61761C5197FB}" type="datetimeFigureOut">
              <a:rPr lang="en-IN" smtClean="0"/>
              <a:t>11-01-2022</a:t>
            </a:fld>
            <a:endParaRPr lang="en-IN"/>
          </a:p>
        </p:txBody>
      </p:sp>
      <p:sp>
        <p:nvSpPr>
          <p:cNvPr id="3" name="Footer Placeholder 2">
            <a:extLst>
              <a:ext uri="{FF2B5EF4-FFF2-40B4-BE49-F238E27FC236}">
                <a16:creationId xmlns:a16="http://schemas.microsoft.com/office/drawing/2014/main" id="{439737A2-E1E1-4256-AEFC-B79E65C2494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28E111-DAC3-4A49-BC0F-D87C053C3580}"/>
              </a:ext>
            </a:extLst>
          </p:cNvPr>
          <p:cNvSpPr>
            <a:spLocks noGrp="1"/>
          </p:cNvSpPr>
          <p:nvPr>
            <p:ph type="sldNum" sz="quarter" idx="12"/>
          </p:nvPr>
        </p:nvSpPr>
        <p:spPr/>
        <p:txBody>
          <a:bodyPr/>
          <a:lstStyle/>
          <a:p>
            <a:fld id="{C84B4F0C-23D0-48C0-B17A-F0EEF2C16AE3}" type="slidenum">
              <a:rPr lang="en-IN" smtClean="0"/>
              <a:t>‹#›</a:t>
            </a:fld>
            <a:endParaRPr lang="en-IN"/>
          </a:p>
        </p:txBody>
      </p:sp>
    </p:spTree>
    <p:extLst>
      <p:ext uri="{BB962C8B-B14F-4D97-AF65-F5344CB8AC3E}">
        <p14:creationId xmlns:p14="http://schemas.microsoft.com/office/powerpoint/2010/main" val="808990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DD78-1DE1-42E5-8EC5-2D83DF864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36946CE-6759-46FF-AB37-3439C5865C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7FAEF8B-8005-4302-9ED0-FADF1562A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B4281C-E857-4187-B17E-6EDCC126F772}"/>
              </a:ext>
            </a:extLst>
          </p:cNvPr>
          <p:cNvSpPr>
            <a:spLocks noGrp="1"/>
          </p:cNvSpPr>
          <p:nvPr>
            <p:ph type="dt" sz="half" idx="10"/>
          </p:nvPr>
        </p:nvSpPr>
        <p:spPr/>
        <p:txBody>
          <a:bodyPr/>
          <a:lstStyle/>
          <a:p>
            <a:fld id="{8A7766D6-0FF2-4A34-8089-61761C5197FB}" type="datetimeFigureOut">
              <a:rPr lang="en-IN" smtClean="0"/>
              <a:t>11-01-2022</a:t>
            </a:fld>
            <a:endParaRPr lang="en-IN"/>
          </a:p>
        </p:txBody>
      </p:sp>
      <p:sp>
        <p:nvSpPr>
          <p:cNvPr id="6" name="Footer Placeholder 5">
            <a:extLst>
              <a:ext uri="{FF2B5EF4-FFF2-40B4-BE49-F238E27FC236}">
                <a16:creationId xmlns:a16="http://schemas.microsoft.com/office/drawing/2014/main" id="{0B91A6E9-0488-4006-A186-D1961AD99B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43AF13-E7F4-4FDF-BE65-741BFABBE236}"/>
              </a:ext>
            </a:extLst>
          </p:cNvPr>
          <p:cNvSpPr>
            <a:spLocks noGrp="1"/>
          </p:cNvSpPr>
          <p:nvPr>
            <p:ph type="sldNum" sz="quarter" idx="12"/>
          </p:nvPr>
        </p:nvSpPr>
        <p:spPr/>
        <p:txBody>
          <a:bodyPr/>
          <a:lstStyle/>
          <a:p>
            <a:fld id="{C84B4F0C-23D0-48C0-B17A-F0EEF2C16AE3}" type="slidenum">
              <a:rPr lang="en-IN" smtClean="0"/>
              <a:t>‹#›</a:t>
            </a:fld>
            <a:endParaRPr lang="en-IN"/>
          </a:p>
        </p:txBody>
      </p:sp>
    </p:spTree>
    <p:extLst>
      <p:ext uri="{BB962C8B-B14F-4D97-AF65-F5344CB8AC3E}">
        <p14:creationId xmlns:p14="http://schemas.microsoft.com/office/powerpoint/2010/main" val="1089792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992B-CCA0-4AE3-B196-1F3FFB1FF2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9FB23DF-601D-48D6-B5F7-B6A095144E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12E70FF-19F6-4FF5-A3EA-06C5F32D3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AF9081-ED19-43DE-9E39-AE021FEC23AA}"/>
              </a:ext>
            </a:extLst>
          </p:cNvPr>
          <p:cNvSpPr>
            <a:spLocks noGrp="1"/>
          </p:cNvSpPr>
          <p:nvPr>
            <p:ph type="dt" sz="half" idx="10"/>
          </p:nvPr>
        </p:nvSpPr>
        <p:spPr/>
        <p:txBody>
          <a:bodyPr/>
          <a:lstStyle/>
          <a:p>
            <a:fld id="{8A7766D6-0FF2-4A34-8089-61761C5197FB}" type="datetimeFigureOut">
              <a:rPr lang="en-IN" smtClean="0"/>
              <a:t>11-01-2022</a:t>
            </a:fld>
            <a:endParaRPr lang="en-IN"/>
          </a:p>
        </p:txBody>
      </p:sp>
      <p:sp>
        <p:nvSpPr>
          <p:cNvPr id="6" name="Footer Placeholder 5">
            <a:extLst>
              <a:ext uri="{FF2B5EF4-FFF2-40B4-BE49-F238E27FC236}">
                <a16:creationId xmlns:a16="http://schemas.microsoft.com/office/drawing/2014/main" id="{1CC2ED83-2455-49F8-AFE2-244CC41373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90C333-8EE5-4361-8C25-A5F383B9B3EE}"/>
              </a:ext>
            </a:extLst>
          </p:cNvPr>
          <p:cNvSpPr>
            <a:spLocks noGrp="1"/>
          </p:cNvSpPr>
          <p:nvPr>
            <p:ph type="sldNum" sz="quarter" idx="12"/>
          </p:nvPr>
        </p:nvSpPr>
        <p:spPr/>
        <p:txBody>
          <a:bodyPr/>
          <a:lstStyle/>
          <a:p>
            <a:fld id="{C84B4F0C-23D0-48C0-B17A-F0EEF2C16AE3}" type="slidenum">
              <a:rPr lang="en-IN" smtClean="0"/>
              <a:t>‹#›</a:t>
            </a:fld>
            <a:endParaRPr lang="en-IN"/>
          </a:p>
        </p:txBody>
      </p:sp>
    </p:spTree>
    <p:extLst>
      <p:ext uri="{BB962C8B-B14F-4D97-AF65-F5344CB8AC3E}">
        <p14:creationId xmlns:p14="http://schemas.microsoft.com/office/powerpoint/2010/main" val="3632899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C0CEEE-E7B4-420B-8881-4C22AE5A2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4D2DD3-F4F1-4EEC-AAB4-B02511198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14FAFE-EEA2-4CC2-BE1B-ED6A64275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7766D6-0FF2-4A34-8089-61761C5197FB}" type="datetimeFigureOut">
              <a:rPr lang="en-IN" smtClean="0"/>
              <a:t>11-01-2022</a:t>
            </a:fld>
            <a:endParaRPr lang="en-IN"/>
          </a:p>
        </p:txBody>
      </p:sp>
      <p:sp>
        <p:nvSpPr>
          <p:cNvPr id="5" name="Footer Placeholder 4">
            <a:extLst>
              <a:ext uri="{FF2B5EF4-FFF2-40B4-BE49-F238E27FC236}">
                <a16:creationId xmlns:a16="http://schemas.microsoft.com/office/drawing/2014/main" id="{15BC3874-78B6-4F27-83FE-7DCDAD97F5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02B9AAA-C542-4540-8493-90BAA2B9BA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4B4F0C-23D0-48C0-B17A-F0EEF2C16AE3}" type="slidenum">
              <a:rPr lang="en-IN" smtClean="0"/>
              <a:t>‹#›</a:t>
            </a:fld>
            <a:endParaRPr lang="en-IN"/>
          </a:p>
        </p:txBody>
      </p:sp>
    </p:spTree>
    <p:extLst>
      <p:ext uri="{BB962C8B-B14F-4D97-AF65-F5344CB8AC3E}">
        <p14:creationId xmlns:p14="http://schemas.microsoft.com/office/powerpoint/2010/main" val="1682873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10.png"/><Relationship Id="rId5" Type="http://schemas.microsoft.com/office/2011/relationships/inkAction" Target="../ink/inkAction8.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1.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11.png"/><Relationship Id="rId5" Type="http://schemas.microsoft.com/office/2011/relationships/inkAction" Target="../ink/inkAction9.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1.pn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12.png"/><Relationship Id="rId5" Type="http://schemas.microsoft.com/office/2011/relationships/inkAction" Target="../ink/inkAction10.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1.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microsoft.com/office/2011/relationships/inkAction" Target="../ink/inkAction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1.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microsoft.com/office/2011/relationships/inkAction" Target="../ink/inkAction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1.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5.png"/><Relationship Id="rId5" Type="http://schemas.microsoft.com/office/2011/relationships/inkAction" Target="../ink/inkAction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microsoft.com/office/2011/relationships/inkAction" Target="../ink/inkAction4.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7.png"/><Relationship Id="rId5" Type="http://schemas.microsoft.com/office/2011/relationships/inkAction" Target="../ink/inkAction5.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8.png"/><Relationship Id="rId5" Type="http://schemas.microsoft.com/office/2011/relationships/inkAction" Target="../ink/inkAction6.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9.png"/><Relationship Id="rId5" Type="http://schemas.microsoft.com/office/2011/relationships/inkAction" Target="../ink/inkAction7.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CE64-5FB0-40DF-BB84-06120C8F1502}"/>
              </a:ext>
            </a:extLst>
          </p:cNvPr>
          <p:cNvSpPr>
            <a:spLocks noGrp="1"/>
          </p:cNvSpPr>
          <p:nvPr>
            <p:ph type="ctrTitle"/>
          </p:nvPr>
        </p:nvSpPr>
        <p:spPr/>
        <p:txBody>
          <a:bodyPr/>
          <a:lstStyle/>
          <a:p>
            <a:r>
              <a:rPr lang="en-US" b="1" dirty="0">
                <a:latin typeface="Times New Roman" panose="02020603050405020304" pitchFamily="18" charset="0"/>
                <a:cs typeface="Times New Roman" panose="02020603050405020304" pitchFamily="18" charset="0"/>
              </a:rPr>
              <a:t>Big Data Analytics</a:t>
            </a:r>
            <a:endParaRPr lang="en-IN" b="1" dirty="0">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3682CDAA-4536-41D0-9756-15D26DDBBF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81286181"/>
      </p:ext>
    </p:extLst>
  </p:cSld>
  <p:clrMapOvr>
    <a:masterClrMapping/>
  </p:clrMapOvr>
  <mc:AlternateContent xmlns:mc="http://schemas.openxmlformats.org/markup-compatibility/2006" xmlns:p14="http://schemas.microsoft.com/office/powerpoint/2010/main">
    <mc:Choice Requires="p14">
      <p:transition spd="slow" p14:dur="2000" advTm="38465"/>
    </mc:Choice>
    <mc:Fallback xmlns="">
      <p:transition spd="slow" advTm="38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437DFD-5BB6-43CD-9517-67736F415B40}"/>
              </a:ext>
            </a:extLst>
          </p:cNvPr>
          <p:cNvSpPr txBox="1"/>
          <p:nvPr/>
        </p:nvSpPr>
        <p:spPr>
          <a:xfrm>
            <a:off x="1082565" y="177941"/>
            <a:ext cx="6096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Tools used by Data Engineers</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528B833-8CE1-4209-84F1-EB160C72BDE5}"/>
              </a:ext>
            </a:extLst>
          </p:cNvPr>
          <p:cNvSpPr txBox="1"/>
          <p:nvPr/>
        </p:nvSpPr>
        <p:spPr>
          <a:xfrm>
            <a:off x="725214" y="924174"/>
            <a:ext cx="6096000" cy="830997"/>
          </a:xfrm>
          <a:prstGeom prst="rect">
            <a:avLst/>
          </a:prstGeom>
          <a:noFill/>
        </p:spPr>
        <p:txBody>
          <a:bodyPr wrap="square">
            <a:spAutoFit/>
          </a:bodyPr>
          <a:lstStyle/>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Hadoop</a:t>
            </a:r>
          </a:p>
          <a:p>
            <a:pPr marL="342900" indent="-3429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Spark</a:t>
            </a:r>
          </a:p>
        </p:txBody>
      </p:sp>
      <p:sp>
        <p:nvSpPr>
          <p:cNvPr id="7" name="TextBox 6">
            <a:extLst>
              <a:ext uri="{FF2B5EF4-FFF2-40B4-BE49-F238E27FC236}">
                <a16:creationId xmlns:a16="http://schemas.microsoft.com/office/drawing/2014/main" id="{F8FB05C3-96FD-4ACC-A306-D32C47E3CA4A}"/>
              </a:ext>
            </a:extLst>
          </p:cNvPr>
          <p:cNvSpPr txBox="1"/>
          <p:nvPr/>
        </p:nvSpPr>
        <p:spPr>
          <a:xfrm>
            <a:off x="725214" y="2039739"/>
            <a:ext cx="10237076" cy="378565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 Data Engineer is supposed to have the following responsibilities –</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Development, construction, and maintenance of data architectures.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Conducting testing on large scale data platforms.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Handling error logs and building robust data pipelines.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Ability to handle raw and unstructured data.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Provide recommendations for data improvement, quality, and efficiency of data.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Ensure and support the data architecture utilized by data scientists and analysts.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Development of data processes for data modeling, mining, and data production.</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F046C8F0-1819-4649-BD12-9CAC550142C5}"/>
                  </a:ext>
                </a:extLst>
              </p14:cNvPr>
              <p14:cNvContentPartPr/>
              <p14:nvPr>
                <p:extLst>
                  <p:ext uri="{42D2F446-02D8-4167-A562-619A0277C38B}">
                    <p15:isNarration xmlns:p15="http://schemas.microsoft.com/office/powerpoint/2012/main" val="1"/>
                  </p:ext>
                </p:extLst>
              </p14:nvPr>
            </p14:nvContentPartPr>
            <p14:xfrm>
              <a:off x="41040" y="562320"/>
              <a:ext cx="11047320" cy="5595840"/>
            </p14:xfrm>
          </p:contentPart>
        </mc:Choice>
        <mc:Fallback xmlns="">
          <p:pic>
            <p:nvPicPr>
              <p:cNvPr id="8" name="Ink 7">
                <a:extLst>
                  <a:ext uri="{FF2B5EF4-FFF2-40B4-BE49-F238E27FC236}">
                    <a16:creationId xmlns:a16="http://schemas.microsoft.com/office/drawing/2014/main" id="{F046C8F0-1819-4649-BD12-9CAC550142C5}"/>
                  </a:ext>
                </a:extLst>
              </p:cNvPr>
              <p:cNvPicPr>
                <a:picLocks noGrp="1" noRot="1" noChangeAspect="1" noMove="1" noResize="1" noEditPoints="1" noAdjustHandles="1" noChangeArrowheads="1" noChangeShapeType="1"/>
              </p:cNvPicPr>
              <p:nvPr/>
            </p:nvPicPr>
            <p:blipFill>
              <a:blip r:embed="rId6"/>
              <a:stretch>
                <a:fillRect/>
              </a:stretch>
            </p:blipFill>
            <p:spPr>
              <a:xfrm>
                <a:off x="31680" y="552960"/>
                <a:ext cx="11066040" cy="5614560"/>
              </a:xfrm>
              <a:prstGeom prst="rect">
                <a:avLst/>
              </a:prstGeom>
            </p:spPr>
          </p:pic>
        </mc:Fallback>
      </mc:AlternateContent>
      <p:pic>
        <p:nvPicPr>
          <p:cNvPr id="9" name="Audio 8">
            <a:hlinkClick r:id="" action="ppaction://media"/>
            <a:extLst>
              <a:ext uri="{FF2B5EF4-FFF2-40B4-BE49-F238E27FC236}">
                <a16:creationId xmlns:a16="http://schemas.microsoft.com/office/drawing/2014/main" id="{6140ED41-2D68-452A-8A6A-10574A4EF65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02436768"/>
      </p:ext>
    </p:extLst>
  </p:cSld>
  <p:clrMapOvr>
    <a:masterClrMapping/>
  </p:clrMapOvr>
  <mc:AlternateContent xmlns:mc="http://schemas.openxmlformats.org/markup-compatibility/2006" xmlns:p14="http://schemas.microsoft.com/office/powerpoint/2010/main">
    <mc:Choice Requires="p14">
      <p:transition spd="slow" p14:dur="2000" advTm="92680"/>
    </mc:Choice>
    <mc:Fallback xmlns="">
      <p:transition spd="slow" advTm="92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 calcmode="lin" valueType="num">
                                      <p:cBhvr additive="base">
                                        <p:cTn id="2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7">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 calcmode="lin" valueType="num">
                                      <p:cBhvr additive="base">
                                        <p:cTn id="3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
                                            <p:txEl>
                                              <p:pRg st="2" end="2"/>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 calcmode="lin" valueType="num">
                                      <p:cBhvr additive="base">
                                        <p:cTn id="38"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
                                            <p:txEl>
                                              <p:pRg st="3" end="3"/>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 calcmode="lin" valueType="num">
                                      <p:cBhvr additive="base">
                                        <p:cTn id="42"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
                                            <p:txEl>
                                              <p:pRg st="4" end="4"/>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7">
                                            <p:txEl>
                                              <p:pRg st="5" end="5"/>
                                            </p:txEl>
                                          </p:spTgt>
                                        </p:tgtEl>
                                        <p:attrNameLst>
                                          <p:attrName>style.visibility</p:attrName>
                                        </p:attrNameLst>
                                      </p:cBhvr>
                                      <p:to>
                                        <p:strVal val="visible"/>
                                      </p:to>
                                    </p:set>
                                    <p:anim calcmode="lin" valueType="num">
                                      <p:cBhvr additive="base">
                                        <p:cTn id="46"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
                                            <p:txEl>
                                              <p:pRg st="5" end="5"/>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7">
                                            <p:txEl>
                                              <p:pRg st="6" end="6"/>
                                            </p:txEl>
                                          </p:spTgt>
                                        </p:tgtEl>
                                        <p:attrNameLst>
                                          <p:attrName>style.visibility</p:attrName>
                                        </p:attrNameLst>
                                      </p:cBhvr>
                                      <p:to>
                                        <p:strVal val="visible"/>
                                      </p:to>
                                    </p:set>
                                    <p:anim calcmode="lin" valueType="num">
                                      <p:cBhvr additive="base">
                                        <p:cTn id="50"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7">
                                            <p:txEl>
                                              <p:pRg st="6" end="6"/>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7">
                                            <p:txEl>
                                              <p:pRg st="7" end="7"/>
                                            </p:txEl>
                                          </p:spTgt>
                                        </p:tgtEl>
                                        <p:attrNameLst>
                                          <p:attrName>style.visibility</p:attrName>
                                        </p:attrNameLst>
                                      </p:cBhvr>
                                      <p:to>
                                        <p:strVal val="visible"/>
                                      </p:to>
                                    </p:set>
                                    <p:anim calcmode="lin" valueType="num">
                                      <p:cBhvr additive="base">
                                        <p:cTn id="54"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7">
                                            <p:txEl>
                                              <p:pRg st="7" end="7"/>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 calcmode="lin" valueType="num">
                                      <p:cBhvr additive="base">
                                        <p:cTn id="58"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0" fill="hold" display="0">
                  <p:stCondLst>
                    <p:cond delay="indefinite"/>
                  </p:stCondLst>
                  <p:endCondLst>
                    <p:cond evt="onStopAudio" delay="0">
                      <p:tgtEl>
                        <p:sldTgt/>
                      </p:tgtEl>
                    </p:cond>
                  </p:endCondLst>
                </p:cTn>
                <p:tgtEl>
                  <p:spTgt spid="9"/>
                </p:tgtEl>
              </p:cMediaNode>
            </p:audio>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2C4BE3-EE43-489B-8B7E-442643C5F845}"/>
              </a:ext>
            </a:extLst>
          </p:cNvPr>
          <p:cNvSpPr txBox="1"/>
          <p:nvPr/>
        </p:nvSpPr>
        <p:spPr>
          <a:xfrm>
            <a:off x="504497" y="513648"/>
            <a:ext cx="11183005" cy="4524315"/>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Data Scientist</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Data scientists are analytical experts who utilize their skills in both technology and social science to find trends and manage data. They use industry knowledge, contextual understanding, skepticism of existing assumptions – to uncover solutions to business challenges.</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A data scientist’s work typically involves making sense of messy, unstructured data, from sources such as smart devices, social media feeds, and emails that don’t neatly fit into a database.</a:t>
            </a:r>
          </a:p>
          <a:p>
            <a:pPr marL="342900" indent="-342900" algn="just">
              <a:buFont typeface="Arial" panose="020B0604020202020204" pitchFamily="34" charset="0"/>
              <a:buChar char="•"/>
            </a:pPr>
            <a:r>
              <a:rPr lang="en-US" sz="2400" b="0" i="0" dirty="0">
                <a:solidFill>
                  <a:srgbClr val="333333"/>
                </a:solidFill>
                <a:effectLst/>
                <a:latin typeface="Times New Roman" panose="02020603050405020304" pitchFamily="18" charset="0"/>
                <a:cs typeface="Times New Roman" panose="02020603050405020304" pitchFamily="18" charset="0"/>
              </a:rPr>
              <a:t>Data scientists are big data wranglers, gathering and analyzing large sets of structured and unstructured data. A data scientist’s role combines computer science, statistics, and mathematics. They analyze, process, and model data then interpret the results to create actionable plans for companies and other organizations.</a:t>
            </a:r>
            <a:endParaRPr 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4686A203-25AF-482D-AE74-5B95ADFF1B11}"/>
                  </a:ext>
                </a:extLst>
              </p14:cNvPr>
              <p14:cNvContentPartPr/>
              <p14:nvPr>
                <p:extLst>
                  <p:ext uri="{42D2F446-02D8-4167-A562-619A0277C38B}">
                    <p15:isNarration xmlns:p15="http://schemas.microsoft.com/office/powerpoint/2012/main" val="1"/>
                  </p:ext>
                </p:extLst>
              </p14:nvPr>
            </p14:nvContentPartPr>
            <p14:xfrm>
              <a:off x="1068840" y="1202400"/>
              <a:ext cx="10603800" cy="4105080"/>
            </p14:xfrm>
          </p:contentPart>
        </mc:Choice>
        <mc:Fallback xmlns="">
          <p:pic>
            <p:nvPicPr>
              <p:cNvPr id="3" name="Ink 2">
                <a:extLst>
                  <a:ext uri="{FF2B5EF4-FFF2-40B4-BE49-F238E27FC236}">
                    <a16:creationId xmlns:a16="http://schemas.microsoft.com/office/drawing/2014/main" id="{4686A203-25AF-482D-AE74-5B95ADFF1B11}"/>
                  </a:ext>
                </a:extLst>
              </p:cNvPr>
              <p:cNvPicPr>
                <a:picLocks noGrp="1" noRot="1" noChangeAspect="1" noMove="1" noResize="1" noEditPoints="1" noAdjustHandles="1" noChangeArrowheads="1" noChangeShapeType="1"/>
              </p:cNvPicPr>
              <p:nvPr/>
            </p:nvPicPr>
            <p:blipFill>
              <a:blip r:embed="rId6"/>
              <a:stretch>
                <a:fillRect/>
              </a:stretch>
            </p:blipFill>
            <p:spPr>
              <a:xfrm>
                <a:off x="1059480" y="1193040"/>
                <a:ext cx="10622520" cy="4123800"/>
              </a:xfrm>
              <a:prstGeom prst="rect">
                <a:avLst/>
              </a:prstGeom>
            </p:spPr>
          </p:pic>
        </mc:Fallback>
      </mc:AlternateContent>
      <p:pic>
        <p:nvPicPr>
          <p:cNvPr id="4" name="Audio 3">
            <a:hlinkClick r:id="" action="ppaction://media"/>
            <a:extLst>
              <a:ext uri="{FF2B5EF4-FFF2-40B4-BE49-F238E27FC236}">
                <a16:creationId xmlns:a16="http://schemas.microsoft.com/office/drawing/2014/main" id="{FC65F131-8F00-40CE-A08F-437D063DC9F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556346712"/>
      </p:ext>
    </p:extLst>
  </p:cSld>
  <p:clrMapOvr>
    <a:masterClrMapping/>
  </p:clrMapOvr>
  <mc:AlternateContent xmlns:mc="http://schemas.openxmlformats.org/markup-compatibility/2006" xmlns:p14="http://schemas.microsoft.com/office/powerpoint/2010/main">
    <mc:Choice Requires="p14">
      <p:transition spd="slow" p14:dur="2000" advTm="157511"/>
    </mc:Choice>
    <mc:Fallback xmlns="">
      <p:transition spd="slow" advTm="15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additive="base">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 calcmode="lin" valueType="num">
                                      <p:cBhvr additive="base">
                                        <p:cTn id="20"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 calcmode="lin" valueType="num">
                                      <p:cBhvr additive="base">
                                        <p:cTn id="24"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 calcmode="lin" valueType="num">
                                      <p:cBhvr additive="base">
                                        <p:cTn id="28"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D77F5E-7018-41DC-8DB4-5203ACDCB172}"/>
              </a:ext>
            </a:extLst>
          </p:cNvPr>
          <p:cNvSpPr txBox="1"/>
          <p:nvPr/>
        </p:nvSpPr>
        <p:spPr>
          <a:xfrm>
            <a:off x="504495" y="954347"/>
            <a:ext cx="10752084" cy="3785652"/>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A Data Scientist is required to perform responsibilities –</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Performing data preprocessing that involves data transformation as well as data cleaning.</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Using various machine learning tools to forecast and classify patterns in the data.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Increasing the performance and accuracy of machine learning algorithms through fine-tuning and further performance optimization.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Understanding the requirements of the company and formulating questions that need to be addressed.</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Using robust storytelling tools to communicate results with the team members.</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65A96B48-F386-441E-8F0C-69CE0E98C30D}"/>
                  </a:ext>
                </a:extLst>
              </p14:cNvPr>
              <p14:cNvContentPartPr/>
              <p14:nvPr>
                <p:extLst>
                  <p:ext uri="{42D2F446-02D8-4167-A562-619A0277C38B}">
                    <p15:isNarration xmlns:p15="http://schemas.microsoft.com/office/powerpoint/2012/main" val="1"/>
                  </p:ext>
                </p:extLst>
              </p14:nvPr>
            </p14:nvContentPartPr>
            <p14:xfrm>
              <a:off x="698760" y="1967040"/>
              <a:ext cx="10199520" cy="3048840"/>
            </p14:xfrm>
          </p:contentPart>
        </mc:Choice>
        <mc:Fallback xmlns="">
          <p:pic>
            <p:nvPicPr>
              <p:cNvPr id="4" name="Ink 3">
                <a:extLst>
                  <a:ext uri="{FF2B5EF4-FFF2-40B4-BE49-F238E27FC236}">
                    <a16:creationId xmlns:a16="http://schemas.microsoft.com/office/drawing/2014/main" id="{65A96B48-F386-441E-8F0C-69CE0E98C30D}"/>
                  </a:ext>
                </a:extLst>
              </p:cNvPr>
              <p:cNvPicPr>
                <a:picLocks noGrp="1" noRot="1" noChangeAspect="1" noMove="1" noResize="1" noEditPoints="1" noAdjustHandles="1" noChangeArrowheads="1" noChangeShapeType="1"/>
              </p:cNvPicPr>
              <p:nvPr/>
            </p:nvPicPr>
            <p:blipFill>
              <a:blip r:embed="rId6"/>
              <a:stretch>
                <a:fillRect/>
              </a:stretch>
            </p:blipFill>
            <p:spPr>
              <a:xfrm>
                <a:off x="689400" y="1957680"/>
                <a:ext cx="10218240" cy="3067560"/>
              </a:xfrm>
              <a:prstGeom prst="rect">
                <a:avLst/>
              </a:prstGeom>
            </p:spPr>
          </p:pic>
        </mc:Fallback>
      </mc:AlternateContent>
      <p:pic>
        <p:nvPicPr>
          <p:cNvPr id="5" name="Audio 4">
            <a:hlinkClick r:id="" action="ppaction://media"/>
            <a:extLst>
              <a:ext uri="{FF2B5EF4-FFF2-40B4-BE49-F238E27FC236}">
                <a16:creationId xmlns:a16="http://schemas.microsoft.com/office/drawing/2014/main" id="{5ABBF971-3601-447F-B456-FA3FEE17A4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348400148"/>
      </p:ext>
    </p:extLst>
  </p:cSld>
  <p:clrMapOvr>
    <a:masterClrMapping/>
  </p:clrMapOvr>
  <mc:AlternateContent xmlns:mc="http://schemas.openxmlformats.org/markup-compatibility/2006" xmlns:p14="http://schemas.microsoft.com/office/powerpoint/2010/main">
    <mc:Choice Requires="p14">
      <p:transition spd="slow" p14:dur="2000" advTm="106798"/>
    </mc:Choice>
    <mc:Fallback xmlns="">
      <p:transition spd="slow" advTm="106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5"/>
                </p:tgtEl>
              </p:cMediaNode>
            </p:audio>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43172-C09C-4532-B844-319FB2E93ADB}"/>
              </a:ext>
            </a:extLst>
          </p:cNvPr>
          <p:cNvPicPr>
            <a:picLocks noChangeAspect="1"/>
          </p:cNvPicPr>
          <p:nvPr/>
        </p:nvPicPr>
        <p:blipFill>
          <a:blip r:embed="rId4"/>
          <a:stretch>
            <a:fillRect/>
          </a:stretch>
        </p:blipFill>
        <p:spPr>
          <a:xfrm>
            <a:off x="2596055" y="304799"/>
            <a:ext cx="7116674" cy="6411311"/>
          </a:xfrm>
          <a:prstGeom prst="rect">
            <a:avLst/>
          </a:prstGeom>
        </p:spPr>
      </p:pic>
      <p:pic>
        <p:nvPicPr>
          <p:cNvPr id="6" name="Audio 5">
            <a:hlinkClick r:id="" action="ppaction://media"/>
            <a:extLst>
              <a:ext uri="{FF2B5EF4-FFF2-40B4-BE49-F238E27FC236}">
                <a16:creationId xmlns:a16="http://schemas.microsoft.com/office/drawing/2014/main" id="{FE9B0F50-A0C1-4244-A947-17B94D927A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4708109"/>
      </p:ext>
    </p:extLst>
  </p:cSld>
  <p:clrMapOvr>
    <a:masterClrMapping/>
  </p:clrMapOvr>
  <mc:AlternateContent xmlns:mc="http://schemas.openxmlformats.org/markup-compatibility/2006" xmlns:p14="http://schemas.microsoft.com/office/powerpoint/2010/main">
    <mc:Choice Requires="p14">
      <p:transition spd="slow" p14:dur="2000" advTm="88945"/>
    </mc:Choice>
    <mc:Fallback xmlns="">
      <p:transition spd="slow" advTm="8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089056-1B18-4616-BE97-18215725BAF8}"/>
              </a:ext>
            </a:extLst>
          </p:cNvPr>
          <p:cNvSpPr txBox="1"/>
          <p:nvPr/>
        </p:nvSpPr>
        <p:spPr>
          <a:xfrm>
            <a:off x="589280" y="1274356"/>
            <a:ext cx="11013440" cy="1200329"/>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quantities, characters, or symbols on which operations are performed by a computer, which may be stored and transmitted in the form of electrical signals and recorded on magnetic, optical, or mechanical recording media.</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B9C3882-0B3A-4530-97D2-18BA16529709}"/>
              </a:ext>
            </a:extLst>
          </p:cNvPr>
          <p:cNvSpPr txBox="1"/>
          <p:nvPr/>
        </p:nvSpPr>
        <p:spPr>
          <a:xfrm>
            <a:off x="589280" y="654705"/>
            <a:ext cx="422656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What is Data?</a:t>
            </a:r>
            <a:endParaRPr lang="en-IN" sz="2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6E5B54A-8CC5-429E-94AF-492112A586FF}"/>
              </a:ext>
            </a:extLst>
          </p:cNvPr>
          <p:cNvSpPr txBox="1"/>
          <p:nvPr/>
        </p:nvSpPr>
        <p:spPr>
          <a:xfrm>
            <a:off x="589280" y="2958237"/>
            <a:ext cx="11135360" cy="2308324"/>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What is Big Data?</a:t>
            </a:r>
          </a:p>
          <a:p>
            <a:pPr algn="just"/>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Big Data is a collection of data that is huge in volume yet growing exponentially with time. It is a data with so large size and complexity that none of traditional data management tools can store it or process it efficiently. Big data is also a data but with huge size.</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D820BDA8-58A4-4360-B095-1CF27A080AC2}"/>
                  </a:ext>
                </a:extLst>
              </p14:cNvPr>
              <p14:cNvContentPartPr/>
              <p14:nvPr>
                <p:extLst>
                  <p:ext uri="{42D2F446-02D8-4167-A562-619A0277C38B}">
                    <p15:isNarration xmlns:p15="http://schemas.microsoft.com/office/powerpoint/2012/main" val="1"/>
                  </p:ext>
                </p:extLst>
              </p14:nvPr>
            </p14:nvContentPartPr>
            <p14:xfrm>
              <a:off x="1103040" y="1699560"/>
              <a:ext cx="10740240" cy="3521880"/>
            </p14:xfrm>
          </p:contentPart>
        </mc:Choice>
        <mc:Fallback xmlns="">
          <p:pic>
            <p:nvPicPr>
              <p:cNvPr id="2" name="Ink 1">
                <a:extLst>
                  <a:ext uri="{FF2B5EF4-FFF2-40B4-BE49-F238E27FC236}">
                    <a16:creationId xmlns:a16="http://schemas.microsoft.com/office/drawing/2014/main" id="{D820BDA8-58A4-4360-B095-1CF27A080AC2}"/>
                  </a:ext>
                </a:extLst>
              </p:cNvPr>
              <p:cNvPicPr>
                <a:picLocks noGrp="1" noRot="1" noChangeAspect="1" noMove="1" noResize="1" noEditPoints="1" noAdjustHandles="1" noChangeArrowheads="1" noChangeShapeType="1"/>
              </p:cNvPicPr>
              <p:nvPr/>
            </p:nvPicPr>
            <p:blipFill>
              <a:blip r:embed="rId6"/>
              <a:stretch>
                <a:fillRect/>
              </a:stretch>
            </p:blipFill>
            <p:spPr>
              <a:xfrm>
                <a:off x="1093680" y="1690200"/>
                <a:ext cx="10758960" cy="3540600"/>
              </a:xfrm>
              <a:prstGeom prst="rect">
                <a:avLst/>
              </a:prstGeom>
            </p:spPr>
          </p:pic>
        </mc:Fallback>
      </mc:AlternateContent>
      <p:pic>
        <p:nvPicPr>
          <p:cNvPr id="3" name="Audio 2">
            <a:hlinkClick r:id="" action="ppaction://media"/>
            <a:extLst>
              <a:ext uri="{FF2B5EF4-FFF2-40B4-BE49-F238E27FC236}">
                <a16:creationId xmlns:a16="http://schemas.microsoft.com/office/drawing/2014/main" id="{C43039FC-DDBB-45EE-A20E-B34DF7EF77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067050014"/>
      </p:ext>
    </p:extLst>
  </p:cSld>
  <p:clrMapOvr>
    <a:masterClrMapping/>
  </p:clrMapOvr>
  <mc:AlternateContent xmlns:mc="http://schemas.openxmlformats.org/markup-compatibility/2006" xmlns:p14="http://schemas.microsoft.com/office/powerpoint/2010/main">
    <mc:Choice Requires="p14">
      <p:transition spd="slow" p14:dur="2000" advTm="84321"/>
    </mc:Choice>
    <mc:Fallback xmlns="">
      <p:transition spd="slow" advTm="84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 calcmode="lin" valueType="num">
                                      <p:cBhvr additive="base">
                                        <p:cTn id="2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 calcmode="lin" valueType="num">
                                      <p:cBhvr additive="base">
                                        <p:cTn id="32"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
                </p:tgtEl>
              </p:cMediaNode>
            </p:audio>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E482E7-F12B-4A68-A2E7-D7CEA6E9280E}"/>
              </a:ext>
            </a:extLst>
          </p:cNvPr>
          <p:cNvSpPr>
            <a:spLocks noGrp="1"/>
          </p:cNvSpPr>
          <p:nvPr>
            <p:ph idx="1"/>
          </p:nvPr>
        </p:nvSpPr>
        <p:spPr>
          <a:xfrm>
            <a:off x="314960" y="274320"/>
            <a:ext cx="11592560" cy="5923280"/>
          </a:xfrm>
        </p:spPr>
        <p:txBody>
          <a:bodyPr>
            <a:normAutofit fontScale="85000" lnSpcReduction="20000"/>
          </a:bodyPr>
          <a:lstStyle/>
          <a:p>
            <a:pPr marL="0" indent="0" algn="ctr">
              <a:lnSpc>
                <a:spcPct val="150000"/>
              </a:lnSpc>
              <a:buNone/>
            </a:pPr>
            <a:r>
              <a:rPr lang="en-US" b="1" dirty="0">
                <a:latin typeface="Times New Roman" panose="02020603050405020304" pitchFamily="18" charset="0"/>
                <a:cs typeface="Times New Roman" panose="02020603050405020304" pitchFamily="18" charset="0"/>
              </a:rPr>
              <a:t>Data Analytics</a:t>
            </a:r>
          </a:p>
          <a:p>
            <a:pPr algn="just">
              <a:lnSpc>
                <a:spcPct val="150000"/>
              </a:lnSpc>
            </a:pPr>
            <a:r>
              <a:rPr lang="en-US" dirty="0">
                <a:latin typeface="Times New Roman" panose="02020603050405020304" pitchFamily="18" charset="0"/>
                <a:cs typeface="Times New Roman" panose="02020603050405020304" pitchFamily="18" charset="0"/>
              </a:rPr>
              <a:t>The volume of data that one has to deal has exploded to unimaginable levels in the past decade, and at the same time, the price of data storage has systematically reduced. </a:t>
            </a:r>
          </a:p>
          <a:p>
            <a:pPr algn="just">
              <a:lnSpc>
                <a:spcPct val="150000"/>
              </a:lnSpc>
            </a:pPr>
            <a:r>
              <a:rPr lang="en-US" dirty="0">
                <a:latin typeface="Times New Roman" panose="02020603050405020304" pitchFamily="18" charset="0"/>
                <a:cs typeface="Times New Roman" panose="02020603050405020304" pitchFamily="18" charset="0"/>
              </a:rPr>
              <a:t>Private companies and research institutions capture terabytes of data about their users‘ interactions, business, social media, and sensors from devices such as mobile phones and automobiles. </a:t>
            </a:r>
          </a:p>
          <a:p>
            <a:pPr algn="just">
              <a:lnSpc>
                <a:spcPct val="150000"/>
              </a:lnSpc>
            </a:pPr>
            <a:r>
              <a:rPr lang="en-US" dirty="0">
                <a:latin typeface="Times New Roman" panose="02020603050405020304" pitchFamily="18" charset="0"/>
                <a:cs typeface="Times New Roman" panose="02020603050405020304" pitchFamily="18" charset="0"/>
              </a:rPr>
              <a:t>The challenge of this era is to make sense of this massive of data. This is where big data analytics comes into picture.</a:t>
            </a:r>
          </a:p>
          <a:p>
            <a:pPr algn="just">
              <a:lnSpc>
                <a:spcPct val="150000"/>
              </a:lnSpc>
            </a:pPr>
            <a:r>
              <a:rPr lang="en-US" dirty="0">
                <a:latin typeface="Times New Roman" panose="02020603050405020304" pitchFamily="18" charset="0"/>
                <a:cs typeface="Times New Roman" panose="02020603050405020304" pitchFamily="18" charset="0"/>
              </a:rPr>
              <a:t> Big Data Analytics largely involves collecting data from different sources, manage it in a way that it becomes available to be consumed by analysts and finally deliver data products useful to the organization business.</a:t>
            </a: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1A0076D1-A8E4-486D-A8D6-66F42134F227}"/>
                  </a:ext>
                </a:extLst>
              </p14:cNvPr>
              <p14:cNvContentPartPr/>
              <p14:nvPr>
                <p:extLst>
                  <p:ext uri="{42D2F446-02D8-4167-A562-619A0277C38B}">
                    <p15:isNarration xmlns:p15="http://schemas.microsoft.com/office/powerpoint/2012/main" val="1"/>
                  </p:ext>
                </p:extLst>
              </p14:nvPr>
            </p14:nvContentPartPr>
            <p14:xfrm>
              <a:off x="922680" y="1260000"/>
              <a:ext cx="10954800" cy="4573080"/>
            </p14:xfrm>
          </p:contentPart>
        </mc:Choice>
        <mc:Fallback xmlns="">
          <p:pic>
            <p:nvPicPr>
              <p:cNvPr id="2" name="Ink 1">
                <a:extLst>
                  <a:ext uri="{FF2B5EF4-FFF2-40B4-BE49-F238E27FC236}">
                    <a16:creationId xmlns:a16="http://schemas.microsoft.com/office/drawing/2014/main" id="{1A0076D1-A8E4-486D-A8D6-66F42134F227}"/>
                  </a:ext>
                </a:extLst>
              </p:cNvPr>
              <p:cNvPicPr>
                <a:picLocks noGrp="1" noRot="1" noChangeAspect="1" noMove="1" noResize="1" noEditPoints="1" noAdjustHandles="1" noChangeArrowheads="1" noChangeShapeType="1"/>
              </p:cNvPicPr>
              <p:nvPr/>
            </p:nvPicPr>
            <p:blipFill>
              <a:blip r:embed="rId6"/>
              <a:stretch>
                <a:fillRect/>
              </a:stretch>
            </p:blipFill>
            <p:spPr>
              <a:xfrm>
                <a:off x="913320" y="1250640"/>
                <a:ext cx="10973520" cy="4591800"/>
              </a:xfrm>
              <a:prstGeom prst="rect">
                <a:avLst/>
              </a:prstGeom>
            </p:spPr>
          </p:pic>
        </mc:Fallback>
      </mc:AlternateContent>
      <p:pic>
        <p:nvPicPr>
          <p:cNvPr id="4" name="Audio 3">
            <a:hlinkClick r:id="" action="ppaction://media"/>
            <a:extLst>
              <a:ext uri="{FF2B5EF4-FFF2-40B4-BE49-F238E27FC236}">
                <a16:creationId xmlns:a16="http://schemas.microsoft.com/office/drawing/2014/main" id="{4BF5B391-0BAD-47FD-B955-B251B93CA9C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763100564"/>
      </p:ext>
    </p:extLst>
  </p:cSld>
  <p:clrMapOvr>
    <a:masterClrMapping/>
  </p:clrMapOvr>
  <mc:AlternateContent xmlns:mc="http://schemas.openxmlformats.org/markup-compatibility/2006" xmlns:p14="http://schemas.microsoft.com/office/powerpoint/2010/main">
    <mc:Choice Requires="p14">
      <p:transition spd="slow" p14:dur="2000" advTm="83044"/>
    </mc:Choice>
    <mc:Fallback xmlns="">
      <p:transition spd="slow" advTm="83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D14A12-06D3-44F9-B10E-22CE4E1EE203}"/>
              </a:ext>
            </a:extLst>
          </p:cNvPr>
          <p:cNvPicPr>
            <a:picLocks noChangeAspect="1"/>
          </p:cNvPicPr>
          <p:nvPr/>
        </p:nvPicPr>
        <p:blipFill>
          <a:blip r:embed="rId4"/>
          <a:stretch>
            <a:fillRect/>
          </a:stretch>
        </p:blipFill>
        <p:spPr>
          <a:xfrm>
            <a:off x="406401" y="223520"/>
            <a:ext cx="11089386" cy="6299200"/>
          </a:xfrm>
          <a:prstGeom prst="rect">
            <a:avLst/>
          </a:prstGeom>
          <a:effectLst>
            <a:glow rad="292100">
              <a:schemeClr val="accent3">
                <a:satMod val="175000"/>
                <a:alpha val="40000"/>
              </a:schemeClr>
            </a:glow>
            <a:outerShdw blurRad="50800" dist="50800" dir="5400000" algn="ctr" rotWithShape="0">
              <a:srgbClr val="000000">
                <a:alpha val="99000"/>
              </a:srgbClr>
            </a:outerShdw>
            <a:reflection stA="99000" endPos="0" dist="38100" dir="5400000" sy="-100000" algn="bl" rotWithShape="0"/>
          </a:effectLst>
          <a:scene3d>
            <a:camera prst="orthographicFront"/>
            <a:lightRig rig="threePt" dir="t"/>
          </a:scene3d>
          <a:sp3d>
            <a:bevelT prst="angle"/>
          </a:sp3d>
        </p:spPr>
      </p:pic>
      <p:pic>
        <p:nvPicPr>
          <p:cNvPr id="2" name="Audio 1">
            <a:hlinkClick r:id="" action="ppaction://media"/>
            <a:extLst>
              <a:ext uri="{FF2B5EF4-FFF2-40B4-BE49-F238E27FC236}">
                <a16:creationId xmlns:a16="http://schemas.microsoft.com/office/drawing/2014/main" id="{EEF335C3-8C95-4835-958A-CFD9AC1185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04979097"/>
      </p:ext>
    </p:extLst>
  </p:cSld>
  <p:clrMapOvr>
    <a:masterClrMapping/>
  </p:clrMapOvr>
  <mc:AlternateContent xmlns:mc="http://schemas.openxmlformats.org/markup-compatibility/2006" xmlns:p14="http://schemas.microsoft.com/office/powerpoint/2010/main">
    <mc:Choice Requires="p14">
      <p:transition spd="slow" p14:dur="2000" advTm="13454"/>
    </mc:Choice>
    <mc:Fallback xmlns="">
      <p:transition spd="slow" advTm="13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119408-8041-4C80-914E-E25FB58D4D56}"/>
              </a:ext>
            </a:extLst>
          </p:cNvPr>
          <p:cNvSpPr txBox="1"/>
          <p:nvPr/>
        </p:nvSpPr>
        <p:spPr>
          <a:xfrm>
            <a:off x="3931920" y="0"/>
            <a:ext cx="6096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How Big Is Big Data?</a:t>
            </a:r>
            <a:endParaRPr lang="en-IN"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B4A5381-E0CF-4A69-A03F-F50172059764}"/>
              </a:ext>
            </a:extLst>
          </p:cNvPr>
          <p:cNvSpPr txBox="1"/>
          <p:nvPr/>
        </p:nvSpPr>
        <p:spPr>
          <a:xfrm>
            <a:off x="279400" y="634385"/>
            <a:ext cx="11633200" cy="751596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By 2025, there will be 175 zettabytes of data in the global datasphere.</a:t>
            </a:r>
          </a:p>
          <a:p>
            <a:pPr marL="342900" indent="-342900" algn="just">
              <a:lnSpc>
                <a:spcPct val="150000"/>
              </a:lnSpc>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In 2018, more than 2.5 quintillion bytes of data were created every day.</a:t>
            </a:r>
          </a:p>
          <a:p>
            <a:pPr marL="342900" indent="-342900" algn="just">
              <a:lnSpc>
                <a:spcPct val="150000"/>
              </a:lnSpc>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Google, Facebook, Microsoft, and Amazon store at least 1,200 petabytes of information.</a:t>
            </a:r>
          </a:p>
          <a:p>
            <a:pPr marL="342900" indent="-342900" algn="just">
              <a:lnSpc>
                <a:spcPct val="150000"/>
              </a:lnSpc>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Almost 5 billion videos on YouTube are watched every day.</a:t>
            </a:r>
          </a:p>
          <a:p>
            <a:pPr marL="342900" indent="-342900" algn="just">
              <a:lnSpc>
                <a:spcPct val="150000"/>
              </a:lnSpc>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 Four petabytes is the estimated amount of new data being generated by Facebook daily.</a:t>
            </a:r>
          </a:p>
          <a:p>
            <a:pPr marL="342900" indent="-342900" algn="just">
              <a:lnSpc>
                <a:spcPct val="150000"/>
              </a:lnSpc>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Every 24 hours, 500 million tweets are published on Twitter.</a:t>
            </a:r>
          </a:p>
          <a:p>
            <a:pPr marL="342900" indent="-342900" algn="just">
              <a:lnSpc>
                <a:spcPct val="150000"/>
              </a:lnSpc>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18.7 billion text messages are sent every day worldwide.</a:t>
            </a:r>
          </a:p>
          <a:p>
            <a:pPr marL="342900" indent="-342900" algn="just">
              <a:lnSpc>
                <a:spcPct val="150000"/>
              </a:lnSpc>
              <a:buFont typeface="Arial" panose="020B0604020202020204" pitchFamily="34" charset="0"/>
              <a:buChar char="•"/>
            </a:pPr>
            <a:r>
              <a:rPr lang="en-US" sz="2400" i="0" dirty="0">
                <a:effectLst/>
                <a:latin typeface="Times New Roman" panose="02020603050405020304" pitchFamily="18" charset="0"/>
                <a:cs typeface="Times New Roman" panose="02020603050405020304" pitchFamily="18" charset="0"/>
              </a:rPr>
              <a:t>Gaming has been a budding industry for decades, with an ever-expanding user base. So how much data does game use? It’s difficult to estimate, but some gaming giants, such as EA, have their own data wrangling. Apparently, EA receives around 50 terabytes of fresh data every single day.</a:t>
            </a:r>
          </a:p>
          <a:p>
            <a:pPr>
              <a:lnSpc>
                <a:spcPct val="150000"/>
              </a:lnSpc>
            </a:pPr>
            <a:endParaRPr lang="en-US" sz="2000" i="0" dirty="0">
              <a:effectLst/>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sz="2000" i="0" dirty="0">
              <a:effectLst/>
              <a:latin typeface="Times New Roman" panose="02020603050405020304" pitchFamily="18" charset="0"/>
              <a:cs typeface="Times New Roman" panose="02020603050405020304" pitchFamily="18" charset="0"/>
            </a:endParaRPr>
          </a:p>
          <a:p>
            <a:pPr>
              <a:lnSpc>
                <a:spcPct val="150000"/>
              </a:lnSpc>
            </a:pPr>
            <a:endParaRPr lang="en-US" sz="2000" i="0" dirty="0">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EDE967FA-8543-425F-97C1-6105ADB2CB56}"/>
                  </a:ext>
                </a:extLst>
              </p14:cNvPr>
              <p14:cNvContentPartPr/>
              <p14:nvPr>
                <p:extLst>
                  <p:ext uri="{42D2F446-02D8-4167-A562-619A0277C38B}">
                    <p15:isNarration xmlns:p15="http://schemas.microsoft.com/office/powerpoint/2012/main" val="1"/>
                  </p:ext>
                </p:extLst>
              </p14:nvPr>
            </p14:nvContentPartPr>
            <p14:xfrm>
              <a:off x="508680" y="1221840"/>
              <a:ext cx="11329560" cy="5590800"/>
            </p14:xfrm>
          </p:contentPart>
        </mc:Choice>
        <mc:Fallback xmlns="">
          <p:pic>
            <p:nvPicPr>
              <p:cNvPr id="2" name="Ink 1">
                <a:extLst>
                  <a:ext uri="{FF2B5EF4-FFF2-40B4-BE49-F238E27FC236}">
                    <a16:creationId xmlns:a16="http://schemas.microsoft.com/office/drawing/2014/main" id="{EDE967FA-8543-425F-97C1-6105ADB2CB56}"/>
                  </a:ext>
                </a:extLst>
              </p:cNvPr>
              <p:cNvPicPr>
                <a:picLocks noGrp="1" noRot="1" noChangeAspect="1" noMove="1" noResize="1" noEditPoints="1" noAdjustHandles="1" noChangeArrowheads="1" noChangeShapeType="1"/>
              </p:cNvPicPr>
              <p:nvPr/>
            </p:nvPicPr>
            <p:blipFill>
              <a:blip r:embed="rId6"/>
              <a:stretch>
                <a:fillRect/>
              </a:stretch>
            </p:blipFill>
            <p:spPr>
              <a:xfrm>
                <a:off x="499320" y="1212480"/>
                <a:ext cx="11348280" cy="5609520"/>
              </a:xfrm>
              <a:prstGeom prst="rect">
                <a:avLst/>
              </a:prstGeom>
            </p:spPr>
          </p:pic>
        </mc:Fallback>
      </mc:AlternateContent>
      <p:pic>
        <p:nvPicPr>
          <p:cNvPr id="3" name="Audio 2">
            <a:hlinkClick r:id="" action="ppaction://media"/>
            <a:extLst>
              <a:ext uri="{FF2B5EF4-FFF2-40B4-BE49-F238E27FC236}">
                <a16:creationId xmlns:a16="http://schemas.microsoft.com/office/drawing/2014/main" id="{F7DD6A17-7893-40CC-955B-1BC8D3063E7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602027894"/>
      </p:ext>
    </p:extLst>
  </p:cSld>
  <p:clrMapOvr>
    <a:masterClrMapping/>
  </p:clrMapOvr>
  <mc:AlternateContent xmlns:mc="http://schemas.openxmlformats.org/markup-compatibility/2006" xmlns:p14="http://schemas.microsoft.com/office/powerpoint/2010/main">
    <mc:Choice Requires="p14">
      <p:transition spd="slow" p14:dur="2000" advTm="103663"/>
    </mc:Choice>
    <mc:Fallback xmlns="">
      <p:transition spd="slow" advTm="10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 calcmode="lin" valueType="num">
                                      <p:cBhvr additive="base">
                                        <p:cTn id="20"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 calcmode="lin" valueType="num">
                                      <p:cBhvr additive="base">
                                        <p:cTn id="24"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1" end="1"/>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 calcmode="lin" valueType="num">
                                      <p:cBhvr additive="base">
                                        <p:cTn id="28"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
                                            <p:txEl>
                                              <p:pRg st="2" end="2"/>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 calcmode="lin" valueType="num">
                                      <p:cBhvr additive="base">
                                        <p:cTn id="32"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anim calcmode="lin" valueType="num">
                                      <p:cBhvr additive="base">
                                        <p:cTn id="36"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7">
                                            <p:txEl>
                                              <p:pRg st="5" end="5"/>
                                            </p:txEl>
                                          </p:spTgt>
                                        </p:tgtEl>
                                        <p:attrNameLst>
                                          <p:attrName>style.visibility</p:attrName>
                                        </p:attrNameLst>
                                      </p:cBhvr>
                                      <p:to>
                                        <p:strVal val="visible"/>
                                      </p:to>
                                    </p:set>
                                    <p:anim calcmode="lin" valueType="num">
                                      <p:cBhvr additive="base">
                                        <p:cTn id="40"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7">
                                            <p:txEl>
                                              <p:pRg st="5" end="5"/>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7">
                                            <p:txEl>
                                              <p:pRg st="6" end="6"/>
                                            </p:txEl>
                                          </p:spTgt>
                                        </p:tgtEl>
                                        <p:attrNameLst>
                                          <p:attrName>style.visibility</p:attrName>
                                        </p:attrNameLst>
                                      </p:cBhvr>
                                      <p:to>
                                        <p:strVal val="visible"/>
                                      </p:to>
                                    </p:set>
                                    <p:anim calcmode="lin" valueType="num">
                                      <p:cBhvr additive="base">
                                        <p:cTn id="44"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7">
                                            <p:txEl>
                                              <p:pRg st="6" end="6"/>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7">
                                            <p:txEl>
                                              <p:pRg st="7" end="7"/>
                                            </p:txEl>
                                          </p:spTgt>
                                        </p:tgtEl>
                                        <p:attrNameLst>
                                          <p:attrName>style.visibility</p:attrName>
                                        </p:attrNameLst>
                                      </p:cBhvr>
                                      <p:to>
                                        <p:strVal val="visible"/>
                                      </p:to>
                                    </p:set>
                                    <p:anim calcmode="lin" valueType="num">
                                      <p:cBhvr additive="base">
                                        <p:cTn id="48"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3"/>
                </p:tgtEl>
              </p:cMediaNode>
            </p:audio>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E08E54-4366-4B26-8D9F-9A30D5DD497C}"/>
              </a:ext>
            </a:extLst>
          </p:cNvPr>
          <p:cNvSpPr txBox="1"/>
          <p:nvPr/>
        </p:nvSpPr>
        <p:spPr>
          <a:xfrm>
            <a:off x="4531536" y="102239"/>
            <a:ext cx="492760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Sources of Big Data</a:t>
            </a:r>
            <a:endParaRPr lang="en-IN" sz="2800" b="1"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DEB6279A-686C-4F81-9F67-C2DCE1CE52E1}"/>
              </a:ext>
            </a:extLst>
          </p:cNvPr>
          <p:cNvSpPr/>
          <p:nvPr/>
        </p:nvSpPr>
        <p:spPr>
          <a:xfrm>
            <a:off x="5130800" y="2377440"/>
            <a:ext cx="1747520" cy="146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Sources of Big Data</a:t>
            </a:r>
            <a:endParaRPr lang="en-IN" dirty="0"/>
          </a:p>
        </p:txBody>
      </p:sp>
      <p:sp>
        <p:nvSpPr>
          <p:cNvPr id="4" name="Rectangle: Rounded Corners 3">
            <a:extLst>
              <a:ext uri="{FF2B5EF4-FFF2-40B4-BE49-F238E27FC236}">
                <a16:creationId xmlns:a16="http://schemas.microsoft.com/office/drawing/2014/main" id="{B94EEDFD-C94D-476F-9291-567CE680B219}"/>
              </a:ext>
            </a:extLst>
          </p:cNvPr>
          <p:cNvSpPr/>
          <p:nvPr/>
        </p:nvSpPr>
        <p:spPr>
          <a:xfrm>
            <a:off x="6822440" y="1249680"/>
            <a:ext cx="1452880" cy="975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p>
          <a:p>
            <a:pPr algn="ctr"/>
            <a:r>
              <a:rPr lang="en-US" dirty="0"/>
              <a:t>Media</a:t>
            </a:r>
            <a:endParaRPr lang="en-IN" dirty="0"/>
          </a:p>
        </p:txBody>
      </p:sp>
      <p:sp>
        <p:nvSpPr>
          <p:cNvPr id="7" name="Rectangle: Rounded Corners 6">
            <a:extLst>
              <a:ext uri="{FF2B5EF4-FFF2-40B4-BE49-F238E27FC236}">
                <a16:creationId xmlns:a16="http://schemas.microsoft.com/office/drawing/2014/main" id="{EF9F5F5A-E638-4785-85D7-2B865F1A2708}"/>
              </a:ext>
            </a:extLst>
          </p:cNvPr>
          <p:cNvSpPr/>
          <p:nvPr/>
        </p:nvSpPr>
        <p:spPr>
          <a:xfrm>
            <a:off x="7752079" y="3023215"/>
            <a:ext cx="1452880" cy="975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Bank Transaction</a:t>
            </a:r>
          </a:p>
        </p:txBody>
      </p:sp>
      <p:sp>
        <p:nvSpPr>
          <p:cNvPr id="8" name="Rectangle: Rounded Corners 7">
            <a:extLst>
              <a:ext uri="{FF2B5EF4-FFF2-40B4-BE49-F238E27FC236}">
                <a16:creationId xmlns:a16="http://schemas.microsoft.com/office/drawing/2014/main" id="{D82182CD-B840-4402-B1F7-F6549669E43F}"/>
              </a:ext>
            </a:extLst>
          </p:cNvPr>
          <p:cNvSpPr/>
          <p:nvPr/>
        </p:nvSpPr>
        <p:spPr>
          <a:xfrm>
            <a:off x="5369560" y="4863405"/>
            <a:ext cx="1452880" cy="975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Surveillance </a:t>
            </a:r>
          </a:p>
          <a:p>
            <a:pPr algn="ctr"/>
            <a:r>
              <a:rPr lang="en-US" dirty="0"/>
              <a:t>System</a:t>
            </a:r>
          </a:p>
        </p:txBody>
      </p:sp>
      <p:sp>
        <p:nvSpPr>
          <p:cNvPr id="9" name="Rectangle: Rounded Corners 8">
            <a:extLst>
              <a:ext uri="{FF2B5EF4-FFF2-40B4-BE49-F238E27FC236}">
                <a16:creationId xmlns:a16="http://schemas.microsoft.com/office/drawing/2014/main" id="{75655D78-A13C-41F7-85E4-E8DEE3395A0F}"/>
              </a:ext>
            </a:extLst>
          </p:cNvPr>
          <p:cNvSpPr/>
          <p:nvPr/>
        </p:nvSpPr>
        <p:spPr>
          <a:xfrm>
            <a:off x="2804161" y="3352800"/>
            <a:ext cx="1452880" cy="975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 </a:t>
            </a:r>
          </a:p>
          <a:p>
            <a:pPr algn="ctr"/>
            <a:r>
              <a:rPr lang="en-US" dirty="0"/>
              <a:t>Data</a:t>
            </a:r>
          </a:p>
        </p:txBody>
      </p:sp>
      <p:sp>
        <p:nvSpPr>
          <p:cNvPr id="10" name="Rectangle: Rounded Corners 9">
            <a:extLst>
              <a:ext uri="{FF2B5EF4-FFF2-40B4-BE49-F238E27FC236}">
                <a16:creationId xmlns:a16="http://schemas.microsoft.com/office/drawing/2014/main" id="{371B5546-358A-4F9C-99C7-8D8CEB00B673}"/>
              </a:ext>
            </a:extLst>
          </p:cNvPr>
          <p:cNvSpPr/>
          <p:nvPr/>
        </p:nvSpPr>
        <p:spPr>
          <a:xfrm>
            <a:off x="3408681" y="1249680"/>
            <a:ext cx="1452880" cy="975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Education  </a:t>
            </a:r>
          </a:p>
          <a:p>
            <a:pPr algn="ctr"/>
            <a:r>
              <a:rPr lang="en-US" dirty="0"/>
              <a:t>Data</a:t>
            </a:r>
          </a:p>
        </p:txBody>
      </p:sp>
      <p:cxnSp>
        <p:nvCxnSpPr>
          <p:cNvPr id="12" name="Straight Arrow Connector 11">
            <a:extLst>
              <a:ext uri="{FF2B5EF4-FFF2-40B4-BE49-F238E27FC236}">
                <a16:creationId xmlns:a16="http://schemas.microsoft.com/office/drawing/2014/main" id="{F194A2CB-6BEF-450A-B7C5-D6EA6AD0E6F4}"/>
              </a:ext>
            </a:extLst>
          </p:cNvPr>
          <p:cNvCxnSpPr>
            <a:cxnSpLocks/>
            <a:stCxn id="3" idx="7"/>
          </p:cNvCxnSpPr>
          <p:nvPr/>
        </p:nvCxnSpPr>
        <p:spPr>
          <a:xfrm flipV="1">
            <a:off x="6622402" y="2256303"/>
            <a:ext cx="255918" cy="335394"/>
          </a:xfrm>
          <a:prstGeom prst="straightConnector1">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9F6C054-9934-4A54-A22A-ECCF1801EAC2}"/>
              </a:ext>
            </a:extLst>
          </p:cNvPr>
          <p:cNvCxnSpPr>
            <a:cxnSpLocks/>
            <a:endCxn id="7" idx="1"/>
          </p:cNvCxnSpPr>
          <p:nvPr/>
        </p:nvCxnSpPr>
        <p:spPr>
          <a:xfrm>
            <a:off x="6878320" y="3279228"/>
            <a:ext cx="873759" cy="231667"/>
          </a:xfrm>
          <a:prstGeom prst="straightConnector1">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ABE8A1-0C9F-4F56-90FF-4C0CEA20C51D}"/>
              </a:ext>
            </a:extLst>
          </p:cNvPr>
          <p:cNvCxnSpPr>
            <a:cxnSpLocks/>
            <a:stCxn id="3" idx="4"/>
          </p:cNvCxnSpPr>
          <p:nvPr/>
        </p:nvCxnSpPr>
        <p:spPr>
          <a:xfrm>
            <a:off x="6004560" y="3840480"/>
            <a:ext cx="180962" cy="1022925"/>
          </a:xfrm>
          <a:prstGeom prst="straightConnector1">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9628CCD-25DB-470A-8725-42A67C6289A8}"/>
              </a:ext>
            </a:extLst>
          </p:cNvPr>
          <p:cNvCxnSpPr>
            <a:cxnSpLocks/>
          </p:cNvCxnSpPr>
          <p:nvPr/>
        </p:nvCxnSpPr>
        <p:spPr>
          <a:xfrm flipH="1">
            <a:off x="4283925" y="3510895"/>
            <a:ext cx="846875" cy="341757"/>
          </a:xfrm>
          <a:prstGeom prst="straightConnector1">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B49E464-FA16-481A-B22B-C328AF40F363}"/>
              </a:ext>
            </a:extLst>
          </p:cNvPr>
          <p:cNvCxnSpPr>
            <a:cxnSpLocks/>
          </p:cNvCxnSpPr>
          <p:nvPr/>
        </p:nvCxnSpPr>
        <p:spPr>
          <a:xfrm flipH="1" flipV="1">
            <a:off x="4707362" y="2365268"/>
            <a:ext cx="527157" cy="327771"/>
          </a:xfrm>
          <a:prstGeom prst="straightConnector1">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9" name="Ink 28">
                <a:extLst>
                  <a:ext uri="{FF2B5EF4-FFF2-40B4-BE49-F238E27FC236}">
                    <a16:creationId xmlns:a16="http://schemas.microsoft.com/office/drawing/2014/main" id="{D4677D9C-5683-4FA4-AA40-A84F02DFF793}"/>
                  </a:ext>
                </a:extLst>
              </p14:cNvPr>
              <p14:cNvContentPartPr/>
              <p14:nvPr>
                <p:extLst>
                  <p:ext uri="{42D2F446-02D8-4167-A562-619A0277C38B}">
                    <p15:isNarration xmlns:p15="http://schemas.microsoft.com/office/powerpoint/2012/main" val="1"/>
                  </p:ext>
                </p:extLst>
              </p14:nvPr>
            </p14:nvContentPartPr>
            <p14:xfrm>
              <a:off x="1931040" y="648360"/>
              <a:ext cx="7925040" cy="5724720"/>
            </p14:xfrm>
          </p:contentPart>
        </mc:Choice>
        <mc:Fallback xmlns="">
          <p:pic>
            <p:nvPicPr>
              <p:cNvPr id="29" name="Ink 28">
                <a:extLst>
                  <a:ext uri="{FF2B5EF4-FFF2-40B4-BE49-F238E27FC236}">
                    <a16:creationId xmlns:a16="http://schemas.microsoft.com/office/drawing/2014/main" id="{D4677D9C-5683-4FA4-AA40-A84F02DFF793}"/>
                  </a:ext>
                </a:extLst>
              </p:cNvPr>
              <p:cNvPicPr>
                <a:picLocks noGrp="1" noRot="1" noChangeAspect="1" noMove="1" noResize="1" noEditPoints="1" noAdjustHandles="1" noChangeArrowheads="1" noChangeShapeType="1"/>
              </p:cNvPicPr>
              <p:nvPr/>
            </p:nvPicPr>
            <p:blipFill>
              <a:blip r:embed="rId5"/>
              <a:stretch>
                <a:fillRect/>
              </a:stretch>
            </p:blipFill>
            <p:spPr>
              <a:xfrm>
                <a:off x="1921680" y="639000"/>
                <a:ext cx="7943760" cy="5743440"/>
              </a:xfrm>
              <a:prstGeom prst="rect">
                <a:avLst/>
              </a:prstGeom>
            </p:spPr>
          </p:pic>
        </mc:Fallback>
      </mc:AlternateContent>
      <p:pic>
        <p:nvPicPr>
          <p:cNvPr id="30" name="Audio 29">
            <a:hlinkClick r:id="" action="ppaction://media"/>
            <a:extLst>
              <a:ext uri="{FF2B5EF4-FFF2-40B4-BE49-F238E27FC236}">
                <a16:creationId xmlns:a16="http://schemas.microsoft.com/office/drawing/2014/main" id="{6FAA43EA-D33A-4AE3-889C-54639F848E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53689734"/>
      </p:ext>
    </p:extLst>
  </p:cSld>
  <p:clrMapOvr>
    <a:masterClrMapping/>
  </p:clrMapOvr>
  <mc:AlternateContent xmlns:mc="http://schemas.openxmlformats.org/markup-compatibility/2006" xmlns:p14="http://schemas.microsoft.com/office/powerpoint/2010/main">
    <mc:Choice Requires="p14">
      <p:transition spd="slow" p14:dur="2000" advTm="95629"/>
    </mc:Choice>
    <mc:Fallback xmlns="">
      <p:transition spd="slow" advTm="9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par>
                                <p:cTn id="7" presetID="59"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md type="call" cmd="playFrom(0.0)">
                                      <p:cBhvr>
                                        <p:cTn id="9"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DB4C5E-C189-4BC3-8F8A-1604005C7D29}"/>
              </a:ext>
            </a:extLst>
          </p:cNvPr>
          <p:cNvSpPr txBox="1"/>
          <p:nvPr/>
        </p:nvSpPr>
        <p:spPr>
          <a:xfrm>
            <a:off x="3121573" y="108943"/>
            <a:ext cx="7693572" cy="830997"/>
          </a:xfrm>
          <a:prstGeom prst="rect">
            <a:avLst/>
          </a:prstGeom>
          <a:noFill/>
        </p:spPr>
        <p:txBody>
          <a:bodyPr wrap="square">
            <a:spAutoFit/>
          </a:bodyPr>
          <a:lstStyle/>
          <a:p>
            <a:endParaRPr lang="nn-NO" sz="2400" b="1" dirty="0">
              <a:latin typeface="Times New Roman" panose="02020603050405020304" pitchFamily="18" charset="0"/>
              <a:cs typeface="Times New Roman" panose="02020603050405020304" pitchFamily="18" charset="0"/>
            </a:endParaRPr>
          </a:p>
          <a:p>
            <a:r>
              <a:rPr lang="nn-NO" sz="2400" b="1" dirty="0">
                <a:latin typeface="Times New Roman" panose="02020603050405020304" pitchFamily="18" charset="0"/>
                <a:cs typeface="Times New Roman" panose="02020603050405020304" pitchFamily="18" charset="0"/>
              </a:rPr>
              <a:t>Data Analyst vs Data Engineer vs Data Scientist</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4083CAA-6681-4F01-BC0F-3F48485C2D03}"/>
              </a:ext>
            </a:extLst>
          </p:cNvPr>
          <p:cNvSpPr txBox="1"/>
          <p:nvPr/>
        </p:nvSpPr>
        <p:spPr>
          <a:xfrm>
            <a:off x="451945" y="939940"/>
            <a:ext cx="6096000"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Data Analyst</a:t>
            </a:r>
          </a:p>
        </p:txBody>
      </p:sp>
      <p:sp>
        <p:nvSpPr>
          <p:cNvPr id="7" name="TextBox 6">
            <a:extLst>
              <a:ext uri="{FF2B5EF4-FFF2-40B4-BE49-F238E27FC236}">
                <a16:creationId xmlns:a16="http://schemas.microsoft.com/office/drawing/2014/main" id="{B8B25491-561E-4A25-9BA1-EAA5B6C12F26}"/>
              </a:ext>
            </a:extLst>
          </p:cNvPr>
          <p:cNvSpPr txBox="1"/>
          <p:nvPr/>
        </p:nvSpPr>
        <p:spPr>
          <a:xfrm>
            <a:off x="336332" y="1649783"/>
            <a:ext cx="11351171" cy="3785652"/>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process of the extraction of information from a given pool of data is called data analytics. A data analyst is a person who engages in this form of analysis.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data analyst extracts the information through several methodologies like data cleaning, data conversion, and data modeling.</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are several industries where data analytics is used, such as – technology, medicine, social science, business etc.</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 presents data in understandable form.</a:t>
            </a:r>
          </a:p>
          <a:p>
            <a:pPr marL="342900" indent="-342900" algn="just">
              <a:buFont typeface="Arial" panose="020B0604020202020204" pitchFamily="34" charset="0"/>
              <a:buChar char="•"/>
            </a:pPr>
            <a:r>
              <a:rPr lang="en-US" sz="2400" b="0" i="0" dirty="0">
                <a:solidFill>
                  <a:srgbClr val="444444"/>
                </a:solidFill>
                <a:effectLst/>
                <a:latin typeface="Times New Roman" panose="02020603050405020304" pitchFamily="18" charset="0"/>
                <a:cs typeface="Times New Roman" panose="02020603050405020304" pitchFamily="18" charset="0"/>
              </a:rPr>
              <a:t>Data Analytics allows the industries to process fast queries to produce actionable results that are needed in a short duration of time. This restricts data analytics to a more short-term growth of the industry where quick action is required.</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2E8122EA-0538-44F6-B7F4-C5828BD30046}"/>
                  </a:ext>
                </a:extLst>
              </p14:cNvPr>
              <p14:cNvContentPartPr/>
              <p14:nvPr>
                <p:extLst>
                  <p:ext uri="{42D2F446-02D8-4167-A562-619A0277C38B}">
                    <p15:isNarration xmlns:p15="http://schemas.microsoft.com/office/powerpoint/2012/main" val="1"/>
                  </p:ext>
                </p:extLst>
              </p14:nvPr>
            </p14:nvContentPartPr>
            <p14:xfrm>
              <a:off x="221400" y="562320"/>
              <a:ext cx="11729160" cy="5027040"/>
            </p14:xfrm>
          </p:contentPart>
        </mc:Choice>
        <mc:Fallback xmlns="">
          <p:pic>
            <p:nvPicPr>
              <p:cNvPr id="8" name="Ink 7">
                <a:extLst>
                  <a:ext uri="{FF2B5EF4-FFF2-40B4-BE49-F238E27FC236}">
                    <a16:creationId xmlns:a16="http://schemas.microsoft.com/office/drawing/2014/main" id="{2E8122EA-0538-44F6-B7F4-C5828BD30046}"/>
                  </a:ext>
                </a:extLst>
              </p:cNvPr>
              <p:cNvPicPr>
                <a:picLocks noGrp="1" noRot="1" noChangeAspect="1" noMove="1" noResize="1" noEditPoints="1" noAdjustHandles="1" noChangeArrowheads="1" noChangeShapeType="1"/>
              </p:cNvPicPr>
              <p:nvPr/>
            </p:nvPicPr>
            <p:blipFill>
              <a:blip r:embed="rId6"/>
              <a:stretch>
                <a:fillRect/>
              </a:stretch>
            </p:blipFill>
            <p:spPr>
              <a:xfrm>
                <a:off x="212040" y="552960"/>
                <a:ext cx="11747880" cy="5045760"/>
              </a:xfrm>
              <a:prstGeom prst="rect">
                <a:avLst/>
              </a:prstGeom>
            </p:spPr>
          </p:pic>
        </mc:Fallback>
      </mc:AlternateContent>
      <p:pic>
        <p:nvPicPr>
          <p:cNvPr id="9" name="Audio 8">
            <a:hlinkClick r:id="" action="ppaction://media"/>
            <a:extLst>
              <a:ext uri="{FF2B5EF4-FFF2-40B4-BE49-F238E27FC236}">
                <a16:creationId xmlns:a16="http://schemas.microsoft.com/office/drawing/2014/main" id="{8EBEA207-73CB-4352-B546-2892BD46C3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462719757"/>
      </p:ext>
    </p:extLst>
  </p:cSld>
  <p:clrMapOvr>
    <a:masterClrMapping/>
  </p:clrMapOvr>
  <mc:AlternateContent xmlns:mc="http://schemas.openxmlformats.org/markup-compatibility/2006" xmlns:p14="http://schemas.microsoft.com/office/powerpoint/2010/main">
    <mc:Choice Requires="p14">
      <p:transition spd="slow" p14:dur="2000" advTm="129809"/>
    </mc:Choice>
    <mc:Fallback xmlns="">
      <p:transition spd="slow" advTm="129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 calcmode="lin" valueType="num">
                                      <p:cBhvr additive="base">
                                        <p:cTn id="2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 calcmode="lin" valueType="num">
                                      <p:cBhvr additive="base">
                                        <p:cTn id="30"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7">
                                            <p:txEl>
                                              <p:pRg st="1" end="1"/>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 calcmode="lin" valueType="num">
                                      <p:cBhvr additive="base">
                                        <p:cTn id="3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
                                            <p:txEl>
                                              <p:pRg st="2" end="2"/>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 calcmode="lin" valueType="num">
                                      <p:cBhvr additive="base">
                                        <p:cTn id="38"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
                                            <p:txEl>
                                              <p:pRg st="3" end="3"/>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 calcmode="lin" valueType="num">
                                      <p:cBhvr additive="base">
                                        <p:cTn id="42"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9"/>
                </p:tgtEl>
              </p:cMediaNode>
            </p:audio>
          </p:childTnLst>
        </p:cTn>
      </p:par>
    </p:tnLst>
    <p:bldLst>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937EB5-5EF5-4246-9DF9-8DA36ABA984A}"/>
              </a:ext>
            </a:extLst>
          </p:cNvPr>
          <p:cNvSpPr txBox="1"/>
          <p:nvPr/>
        </p:nvSpPr>
        <p:spPr>
          <a:xfrm>
            <a:off x="1156137" y="1035380"/>
            <a:ext cx="10394731" cy="3785652"/>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Data Analyst Role:</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Gathering data, Using database query languages to retrieve and manipulate information.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Perform data filtering, cleaning and early-stage transformation.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Communicating results with the team using data visualization.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Work with the management team to understand business requirements.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Converting raw data into visual form.</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visualization is their key role.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information is used by the organization for decision making.</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1C805641-6F3A-4AD9-B6F4-500440CD1BAC}"/>
                  </a:ext>
                </a:extLst>
              </p14:cNvPr>
              <p14:cNvContentPartPr/>
              <p14:nvPr>
                <p:extLst>
                  <p:ext uri="{42D2F446-02D8-4167-A562-619A0277C38B}">
                    <p15:isNarration xmlns:p15="http://schemas.microsoft.com/office/powerpoint/2012/main" val="1"/>
                  </p:ext>
                </p:extLst>
              </p14:nvPr>
            </p14:nvContentPartPr>
            <p14:xfrm>
              <a:off x="1453680" y="1365120"/>
              <a:ext cx="10686600" cy="5466600"/>
            </p14:xfrm>
          </p:contentPart>
        </mc:Choice>
        <mc:Fallback xmlns="">
          <p:pic>
            <p:nvPicPr>
              <p:cNvPr id="4" name="Ink 3">
                <a:extLst>
                  <a:ext uri="{FF2B5EF4-FFF2-40B4-BE49-F238E27FC236}">
                    <a16:creationId xmlns:a16="http://schemas.microsoft.com/office/drawing/2014/main" id="{1C805641-6F3A-4AD9-B6F4-500440CD1BAC}"/>
                  </a:ext>
                </a:extLst>
              </p:cNvPr>
              <p:cNvPicPr>
                <a:picLocks noGrp="1" noRot="1" noChangeAspect="1" noMove="1" noResize="1" noEditPoints="1" noAdjustHandles="1" noChangeArrowheads="1" noChangeShapeType="1"/>
              </p:cNvPicPr>
              <p:nvPr/>
            </p:nvPicPr>
            <p:blipFill>
              <a:blip r:embed="rId6"/>
              <a:stretch>
                <a:fillRect/>
              </a:stretch>
            </p:blipFill>
            <p:spPr>
              <a:xfrm>
                <a:off x="1444320" y="1355760"/>
                <a:ext cx="10705320" cy="5485320"/>
              </a:xfrm>
              <a:prstGeom prst="rect">
                <a:avLst/>
              </a:prstGeom>
            </p:spPr>
          </p:pic>
        </mc:Fallback>
      </mc:AlternateContent>
      <p:pic>
        <p:nvPicPr>
          <p:cNvPr id="5" name="Audio 4">
            <a:hlinkClick r:id="" action="ppaction://media"/>
            <a:extLst>
              <a:ext uri="{FF2B5EF4-FFF2-40B4-BE49-F238E27FC236}">
                <a16:creationId xmlns:a16="http://schemas.microsoft.com/office/drawing/2014/main" id="{D9FA1476-7AE8-4108-B3D3-FEE76BD2D83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244337858"/>
      </p:ext>
    </p:extLst>
  </p:cSld>
  <p:clrMapOvr>
    <a:masterClrMapping/>
  </p:clrMapOvr>
  <mc:AlternateContent xmlns:mc="http://schemas.openxmlformats.org/markup-compatibility/2006" xmlns:p14="http://schemas.microsoft.com/office/powerpoint/2010/main">
    <mc:Choice Requires="p14">
      <p:transition spd="slow" p14:dur="2000" advTm="80745"/>
    </mc:Choice>
    <mc:Fallback xmlns="">
      <p:transition spd="slow" advTm="80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 calcmode="lin" valueType="num">
                                      <p:cBhvr additive="base">
                                        <p:cTn id="4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 calcmode="lin" valueType="num">
                                      <p:cBhvr additive="base">
                                        <p:cTn id="4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9FAAC-B34B-4803-B03D-049A0A53F625}"/>
              </a:ext>
            </a:extLst>
          </p:cNvPr>
          <p:cNvSpPr txBox="1"/>
          <p:nvPr/>
        </p:nvSpPr>
        <p:spPr>
          <a:xfrm>
            <a:off x="651641" y="513593"/>
            <a:ext cx="11088413" cy="6001643"/>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Data Engineer</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Data Engineer is a person who specializes in preparing data for analytical usage.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Engineering also involves the development of platforms and architectures for data processing.</a:t>
            </a:r>
          </a:p>
          <a:p>
            <a:pPr marL="342900" indent="-342900" algn="just">
              <a:buFont typeface="Arial" panose="020B0604020202020204" pitchFamily="34" charset="0"/>
              <a:buChar char="•"/>
            </a:pPr>
            <a:r>
              <a:rPr lang="en-US" sz="2400" b="0" i="0" dirty="0">
                <a:solidFill>
                  <a:srgbClr val="444444"/>
                </a:solidFill>
                <a:effectLst/>
                <a:latin typeface="Times New Roman" panose="02020603050405020304" pitchFamily="18" charset="0"/>
                <a:cs typeface="Times New Roman" panose="02020603050405020304" pitchFamily="18" charset="0"/>
              </a:rPr>
              <a:t>In other words, a data engineer develops the foundation for various data operations. A Data Engineer is responsible for designing the format for data scientists and analysts to work on.</a:t>
            </a:r>
          </a:p>
          <a:p>
            <a:pPr marL="342900" indent="-342900" algn="just">
              <a:buFont typeface="Arial" panose="020B0604020202020204" pitchFamily="34" charset="0"/>
              <a:buChar char="•"/>
            </a:pPr>
            <a:r>
              <a:rPr lang="en-US" sz="2400" b="0" i="0" dirty="0">
                <a:solidFill>
                  <a:srgbClr val="444444"/>
                </a:solidFill>
                <a:effectLst/>
                <a:latin typeface="Times New Roman" panose="02020603050405020304" pitchFamily="18" charset="0"/>
                <a:cs typeface="Times New Roman" panose="02020603050405020304" pitchFamily="18" charset="0"/>
              </a:rPr>
              <a:t>Data Engineers have to deal with Big Data where they engage in numerous operations like data cleaning, management, transformation, data deduplication etc.</a:t>
            </a:r>
          </a:p>
          <a:p>
            <a:pPr marL="342900" indent="-342900" algn="just">
              <a:buFont typeface="Arial" panose="020B0604020202020204" pitchFamily="34" charset="0"/>
              <a:buChar char="•"/>
            </a:pPr>
            <a:r>
              <a:rPr lang="en-US" sz="2400" b="0" i="0" dirty="0">
                <a:solidFill>
                  <a:srgbClr val="444444"/>
                </a:solidFill>
                <a:effectLst/>
                <a:latin typeface="Times New Roman" panose="02020603050405020304" pitchFamily="18" charset="0"/>
                <a:cs typeface="Times New Roman" panose="02020603050405020304" pitchFamily="18" charset="0"/>
              </a:rPr>
              <a:t>A Data Engineer is more experienced with core programming concepts and algorithms. The</a:t>
            </a:r>
            <a:r>
              <a:rPr lang="en-US" sz="2400" b="1" i="0" dirty="0">
                <a:solidFill>
                  <a:srgbClr val="444444"/>
                </a:solidFill>
                <a:effectLst/>
                <a:latin typeface="Times New Roman" panose="02020603050405020304" pitchFamily="18" charset="0"/>
                <a:cs typeface="Times New Roman" panose="02020603050405020304" pitchFamily="18" charset="0"/>
              </a:rPr>
              <a:t> role of a data engineer</a:t>
            </a:r>
            <a:r>
              <a:rPr lang="en-US" sz="2400" b="0" i="0" dirty="0">
                <a:solidFill>
                  <a:srgbClr val="444444"/>
                </a:solidFill>
                <a:effectLst/>
                <a:latin typeface="Times New Roman" panose="02020603050405020304" pitchFamily="18" charset="0"/>
                <a:cs typeface="Times New Roman" panose="02020603050405020304" pitchFamily="18" charset="0"/>
              </a:rPr>
              <a:t> also follows closely to that of a software engineer. This is because a data engineer is assigned to develop platforms and architecture that utilize guidelines of software development.</a:t>
            </a:r>
          </a:p>
          <a:p>
            <a:pPr marL="342900" indent="-342900" algn="just">
              <a:buFont typeface="Arial" panose="020B0604020202020204" pitchFamily="34" charset="0"/>
              <a:buChar char="•"/>
            </a:pPr>
            <a:r>
              <a:rPr lang="en-US" sz="2400" b="1" i="0" dirty="0">
                <a:solidFill>
                  <a:srgbClr val="444444"/>
                </a:solidFill>
                <a:effectLst/>
                <a:latin typeface="Times New Roman" panose="02020603050405020304" pitchFamily="18" charset="0"/>
                <a:cs typeface="Times New Roman" panose="02020603050405020304" pitchFamily="18" charset="0"/>
              </a:rPr>
              <a:t>For example</a:t>
            </a:r>
            <a:r>
              <a:rPr lang="en-US" sz="2400" b="0" i="0" dirty="0">
                <a:solidFill>
                  <a:srgbClr val="444444"/>
                </a:solidFill>
                <a:effectLst/>
                <a:latin typeface="Times New Roman" panose="02020603050405020304" pitchFamily="18" charset="0"/>
                <a:cs typeface="Times New Roman" panose="02020603050405020304" pitchFamily="18" charset="0"/>
              </a:rPr>
              <a:t>, developing a cloud infrastructure to facilitate real-time analysis of data requires various development principles. Therefore, building an interface API is one of the job responsibilities of a data engineer.</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Ink 5">
                <a:extLst>
                  <a:ext uri="{FF2B5EF4-FFF2-40B4-BE49-F238E27FC236}">
                    <a16:creationId xmlns:a16="http://schemas.microsoft.com/office/drawing/2014/main" id="{D7346CA6-0166-4A6A-9603-C603483B53CC}"/>
                  </a:ext>
                </a:extLst>
              </p14:cNvPr>
              <p14:cNvContentPartPr/>
              <p14:nvPr>
                <p:extLst>
                  <p:ext uri="{42D2F446-02D8-4167-A562-619A0277C38B}">
                    <p15:isNarration xmlns:p15="http://schemas.microsoft.com/office/powerpoint/2012/main" val="1"/>
                  </p:ext>
                </p:extLst>
              </p14:nvPr>
            </p14:nvContentPartPr>
            <p14:xfrm>
              <a:off x="1215000" y="1379520"/>
              <a:ext cx="10711080" cy="5299200"/>
            </p14:xfrm>
          </p:contentPart>
        </mc:Choice>
        <mc:Fallback xmlns="">
          <p:pic>
            <p:nvPicPr>
              <p:cNvPr id="6" name="Ink 5">
                <a:extLst>
                  <a:ext uri="{FF2B5EF4-FFF2-40B4-BE49-F238E27FC236}">
                    <a16:creationId xmlns:a16="http://schemas.microsoft.com/office/drawing/2014/main" id="{D7346CA6-0166-4A6A-9603-C603483B53CC}"/>
                  </a:ext>
                </a:extLst>
              </p:cNvPr>
              <p:cNvPicPr>
                <a:picLocks noGrp="1" noRot="1" noChangeAspect="1" noMove="1" noResize="1" noEditPoints="1" noAdjustHandles="1" noChangeArrowheads="1" noChangeShapeType="1"/>
              </p:cNvPicPr>
              <p:nvPr/>
            </p:nvPicPr>
            <p:blipFill>
              <a:blip r:embed="rId6"/>
              <a:stretch>
                <a:fillRect/>
              </a:stretch>
            </p:blipFill>
            <p:spPr>
              <a:xfrm>
                <a:off x="1205640" y="1370160"/>
                <a:ext cx="10729800" cy="5317920"/>
              </a:xfrm>
              <a:prstGeom prst="rect">
                <a:avLst/>
              </a:prstGeom>
            </p:spPr>
          </p:pic>
        </mc:Fallback>
      </mc:AlternateContent>
      <p:pic>
        <p:nvPicPr>
          <p:cNvPr id="7" name="Audio 6">
            <a:hlinkClick r:id="" action="ppaction://media"/>
            <a:extLst>
              <a:ext uri="{FF2B5EF4-FFF2-40B4-BE49-F238E27FC236}">
                <a16:creationId xmlns:a16="http://schemas.microsoft.com/office/drawing/2014/main" id="{8F5F6F61-B2ED-4828-B208-647A2983097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258946941"/>
      </p:ext>
    </p:extLst>
  </p:cSld>
  <p:clrMapOvr>
    <a:masterClrMapping/>
  </p:clrMapOvr>
  <mc:AlternateContent xmlns:mc="http://schemas.openxmlformats.org/markup-compatibility/2006" xmlns:p14="http://schemas.microsoft.com/office/powerpoint/2010/main">
    <mc:Choice Requires="p14">
      <p:transition spd="slow" p14:dur="2000" advTm="101783"/>
    </mc:Choice>
    <mc:Fallback xmlns="">
      <p:transition spd="slow" advTm="101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1.7|37.6|2.5"/>
</p:tagLst>
</file>

<file path=ppt/tags/tag2.xml><?xml version="1.0" encoding="utf-8"?>
<p:tagLst xmlns:a="http://schemas.openxmlformats.org/drawingml/2006/main" xmlns:r="http://schemas.openxmlformats.org/officeDocument/2006/relationships" xmlns:p="http://schemas.openxmlformats.org/presentationml/2006/main">
  <p:tag name="TIMING" val="|0.8|2.3"/>
</p:tagLst>
</file>

<file path=ppt/tags/tag3.xml><?xml version="1.0" encoding="utf-8"?>
<p:tagLst xmlns:a="http://schemas.openxmlformats.org/drawingml/2006/main" xmlns:r="http://schemas.openxmlformats.org/officeDocument/2006/relationships" xmlns:p="http://schemas.openxmlformats.org/presentationml/2006/main">
  <p:tag name="TIMING" val="|0.8|4.3"/>
</p:tagLst>
</file>

<file path=ppt/tags/tag4.xml><?xml version="1.0" encoding="utf-8"?>
<p:tagLst xmlns:a="http://schemas.openxmlformats.org/drawingml/2006/main" xmlns:r="http://schemas.openxmlformats.org/officeDocument/2006/relationships" xmlns:p="http://schemas.openxmlformats.org/presentationml/2006/main">
  <p:tag name="TIMING" val="|0.6|20.6|2"/>
</p:tagLst>
</file>

<file path=ppt/tags/tag5.xml><?xml version="1.0" encoding="utf-8"?>
<p:tagLst xmlns:a="http://schemas.openxmlformats.org/drawingml/2006/main" xmlns:r="http://schemas.openxmlformats.org/officeDocument/2006/relationships" xmlns:p="http://schemas.openxmlformats.org/presentationml/2006/main">
  <p:tag name="TIMING" val="|0.9|1.3"/>
</p:tagLst>
</file>

<file path=ppt/tags/tag6.xml><?xml version="1.0" encoding="utf-8"?>
<p:tagLst xmlns:a="http://schemas.openxmlformats.org/drawingml/2006/main" xmlns:r="http://schemas.openxmlformats.org/officeDocument/2006/relationships" xmlns:p="http://schemas.openxmlformats.org/presentationml/2006/main">
  <p:tag name="TIMING" val="|0.5|2.4"/>
</p:tagLst>
</file>

<file path=ppt/tags/tag7.xml><?xml version="1.0" encoding="utf-8"?>
<p:tagLst xmlns:a="http://schemas.openxmlformats.org/drawingml/2006/main" xmlns:r="http://schemas.openxmlformats.org/officeDocument/2006/relationships" xmlns:p="http://schemas.openxmlformats.org/presentationml/2006/main">
  <p:tag name="TIMING" val="|0.7|3|10.7"/>
</p:tagLst>
</file>

<file path=ppt/tags/tag8.xml><?xml version="1.0" encoding="utf-8"?>
<p:tagLst xmlns:a="http://schemas.openxmlformats.org/drawingml/2006/main" xmlns:r="http://schemas.openxmlformats.org/officeDocument/2006/relationships" xmlns:p="http://schemas.openxmlformats.org/presentationml/2006/main">
  <p:tag name="TIMING" val="|0.6|1.8"/>
</p:tagLst>
</file>

<file path=ppt/tags/tag9.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3056</TotalTime>
  <Words>1092</Words>
  <Application>Microsoft Office PowerPoint</Application>
  <PresentationFormat>Widescreen</PresentationFormat>
  <Paragraphs>79</Paragraphs>
  <Slides>13</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Big Data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dc:title>
  <dc:creator>Jyoti Parsola</dc:creator>
  <cp:lastModifiedBy>Jyoti Parsola</cp:lastModifiedBy>
  <cp:revision>22</cp:revision>
  <dcterms:created xsi:type="dcterms:W3CDTF">2021-09-08T10:16:00Z</dcterms:created>
  <dcterms:modified xsi:type="dcterms:W3CDTF">2022-01-11T10:51:59Z</dcterms:modified>
</cp:coreProperties>
</file>